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4"/>
  </p:notesMasterIdLst>
  <p:sldIdLst>
    <p:sldId id="265" r:id="rId2"/>
    <p:sldId id="262" r:id="rId3"/>
    <p:sldId id="269" r:id="rId4"/>
    <p:sldId id="256" r:id="rId5"/>
    <p:sldId id="272" r:id="rId6"/>
    <p:sldId id="264" r:id="rId7"/>
    <p:sldId id="270" r:id="rId8"/>
    <p:sldId id="258" r:id="rId9"/>
    <p:sldId id="260" r:id="rId10"/>
    <p:sldId id="271" r:id="rId11"/>
    <p:sldId id="273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32" autoAdjust="0"/>
    <p:restoredTop sz="76481" autoAdjust="0"/>
  </p:normalViewPr>
  <p:slideViewPr>
    <p:cSldViewPr snapToGrid="0">
      <p:cViewPr varScale="1">
        <p:scale>
          <a:sx n="36" d="100"/>
          <a:sy n="36" d="100"/>
        </p:scale>
        <p:origin x="8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B7B75-024C-4D52-A464-00ACB72D2C8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4D295D-6EB1-4A99-BBA7-DCE810E00773}">
      <dgm:prSet phldrT="[Text]"/>
      <dgm:spPr>
        <a:ln w="3175"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A STRONG </a:t>
          </a:r>
        </a:p>
        <a:p>
          <a:r>
            <a:rPr lang="en-US" dirty="0" smtClean="0"/>
            <a:t>Topic Again Sentence</a:t>
          </a:r>
          <a:endParaRPr lang="en-US" dirty="0"/>
        </a:p>
      </dgm:t>
    </dgm:pt>
    <dgm:pt modelId="{FF1903E5-7983-47B4-8A67-C21ED408A65B}" type="parTrans" cxnId="{CF9679C0-20C1-4BE5-84BE-858AEA52E56F}">
      <dgm:prSet/>
      <dgm:spPr/>
      <dgm:t>
        <a:bodyPr/>
        <a:lstStyle/>
        <a:p>
          <a:endParaRPr lang="en-US"/>
        </a:p>
      </dgm:t>
    </dgm:pt>
    <dgm:pt modelId="{90118CDE-74CD-4D9B-AE4E-6B9767528652}" type="sibTrans" cxnId="{CF9679C0-20C1-4BE5-84BE-858AEA52E56F}">
      <dgm:prSet/>
      <dgm:spPr/>
      <dgm:t>
        <a:bodyPr/>
        <a:lstStyle/>
        <a:p>
          <a:endParaRPr lang="en-US"/>
        </a:p>
      </dgm:t>
    </dgm:pt>
    <dgm:pt modelId="{045463E7-4854-4256-A713-222397D921AA}">
      <dgm:prSet phldrT="[Text]"/>
      <dgm:spPr>
        <a:ln w="3175"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Restates the </a:t>
          </a:r>
          <a:r>
            <a: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who or what</a:t>
          </a:r>
          <a:r>
            <a: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smtClean="0"/>
            <a:t>that is the </a:t>
          </a:r>
          <a:r>
            <a: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topic</a:t>
          </a:r>
          <a:r>
            <a: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smtClean="0"/>
            <a:t>of the paragraph</a:t>
          </a:r>
        </a:p>
      </dgm:t>
    </dgm:pt>
    <dgm:pt modelId="{96BF162C-B386-43FC-9C48-9F635F52732E}" type="parTrans" cxnId="{B389A022-7724-4234-8A08-CAF36721A4CC}">
      <dgm:prSet/>
      <dgm:spPr>
        <a:solidFill>
          <a:schemeClr val="accent1"/>
        </a:solidFill>
        <a:ln w="317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F45D176-6C38-47D4-8322-E4FF7962C1B7}" type="sibTrans" cxnId="{B389A022-7724-4234-8A08-CAF36721A4CC}">
      <dgm:prSet/>
      <dgm:spPr/>
      <dgm:t>
        <a:bodyPr/>
        <a:lstStyle/>
        <a:p>
          <a:endParaRPr lang="en-US"/>
        </a:p>
      </dgm:t>
    </dgm:pt>
    <dgm:pt modelId="{5C862C72-62CD-4A0B-91F5-E58F2789C88F}">
      <dgm:prSet phldrT="[Text]"/>
      <dgm:spPr>
        <a:ln w="3175"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Answers </a:t>
          </a:r>
        </a:p>
        <a:p>
          <a:r>
            <a:rPr lang="en-US" dirty="0" smtClean="0"/>
            <a:t>“So what?”</a:t>
          </a:r>
        </a:p>
      </dgm:t>
    </dgm:pt>
    <dgm:pt modelId="{465F4548-D15B-4E36-8CEA-F12F6681BA0F}" type="parTrans" cxnId="{0E659C12-6BDF-42FF-9B9C-9E32702F1F86}">
      <dgm:prSet/>
      <dgm:spPr>
        <a:ln w="317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43D60F5C-1454-471E-A35D-DCA1EC2E9E01}" type="sibTrans" cxnId="{0E659C12-6BDF-42FF-9B9C-9E32702F1F86}">
      <dgm:prSet/>
      <dgm:spPr/>
      <dgm:t>
        <a:bodyPr/>
        <a:lstStyle/>
        <a:p>
          <a:endParaRPr lang="en-US"/>
        </a:p>
      </dgm:t>
    </dgm:pt>
    <dgm:pt modelId="{9F61C804-25B7-4F63-A5F2-FD7B8B522F76}">
      <dgm:prSet phldrT="[Text]"/>
      <dgm:spPr>
        <a:ln w="3175"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Uses a conclusion word</a:t>
          </a:r>
        </a:p>
      </dgm:t>
    </dgm:pt>
    <dgm:pt modelId="{405431C1-E28F-4682-92B4-449CC4820E42}" type="parTrans" cxnId="{0187D275-733A-498E-9A01-74426308EB54}">
      <dgm:prSet/>
      <dgm:spPr>
        <a:ln w="317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8A2BDB0-5A84-4DFA-B2FB-E9D8B33D0BEB}" type="sibTrans" cxnId="{0187D275-733A-498E-9A01-74426308EB54}">
      <dgm:prSet/>
      <dgm:spPr/>
      <dgm:t>
        <a:bodyPr/>
        <a:lstStyle/>
        <a:p>
          <a:endParaRPr lang="en-US"/>
        </a:p>
      </dgm:t>
    </dgm:pt>
    <dgm:pt modelId="{331216A3-C26E-4966-A665-D717D47FB018}" type="pres">
      <dgm:prSet presAssocID="{E6AB7B75-024C-4D52-A464-00ACB72D2C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3E55E32-AD63-4475-B558-E1E0390594AB}" type="pres">
      <dgm:prSet presAssocID="{5E4D295D-6EB1-4A99-BBA7-DCE810E00773}" presName="hierRoot1" presStyleCnt="0"/>
      <dgm:spPr/>
    </dgm:pt>
    <dgm:pt modelId="{0776046C-34EB-427B-BE1E-041AEBCA9CCB}" type="pres">
      <dgm:prSet presAssocID="{5E4D295D-6EB1-4A99-BBA7-DCE810E00773}" presName="composite" presStyleCnt="0"/>
      <dgm:spPr/>
    </dgm:pt>
    <dgm:pt modelId="{7FD3473F-EC0B-4BB1-91A3-E9845A3AD102}" type="pres">
      <dgm:prSet presAssocID="{5E4D295D-6EB1-4A99-BBA7-DCE810E00773}" presName="background" presStyleLbl="node0" presStyleIdx="0" presStyleCnt="1"/>
      <dgm:spPr>
        <a:solidFill>
          <a:srgbClr val="00B050"/>
        </a:solidFill>
        <a:ln w="317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2F745AE-6C14-434F-8598-D4DACC497BBB}" type="pres">
      <dgm:prSet presAssocID="{5E4D295D-6EB1-4A99-BBA7-DCE810E0077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A2BEF4-C1D7-42E2-AC22-0FEFC2C37E80}" type="pres">
      <dgm:prSet presAssocID="{5E4D295D-6EB1-4A99-BBA7-DCE810E00773}" presName="hierChild2" presStyleCnt="0"/>
      <dgm:spPr/>
    </dgm:pt>
    <dgm:pt modelId="{AE903514-79AE-4EC9-90A3-8CCE77CF71E1}" type="pres">
      <dgm:prSet presAssocID="{96BF162C-B386-43FC-9C48-9F635F52732E}" presName="Name10" presStyleLbl="parChTrans1D2" presStyleIdx="0" presStyleCnt="3"/>
      <dgm:spPr/>
      <dgm:t>
        <a:bodyPr/>
        <a:lstStyle/>
        <a:p>
          <a:endParaRPr lang="en-US"/>
        </a:p>
      </dgm:t>
    </dgm:pt>
    <dgm:pt modelId="{AA7A9F46-9707-4E77-8C63-B91226221BC2}" type="pres">
      <dgm:prSet presAssocID="{045463E7-4854-4256-A713-222397D921AA}" presName="hierRoot2" presStyleCnt="0"/>
      <dgm:spPr/>
    </dgm:pt>
    <dgm:pt modelId="{D348683C-10C2-449E-80A5-C3B635276185}" type="pres">
      <dgm:prSet presAssocID="{045463E7-4854-4256-A713-222397D921AA}" presName="composite2" presStyleCnt="0"/>
      <dgm:spPr/>
    </dgm:pt>
    <dgm:pt modelId="{7FEB813B-54CD-475B-B57F-BFDEDAFDCBF5}" type="pres">
      <dgm:prSet presAssocID="{045463E7-4854-4256-A713-222397D921AA}" presName="background2" presStyleLbl="node2" presStyleIdx="0" presStyleCnt="3"/>
      <dgm:spPr>
        <a:solidFill>
          <a:srgbClr val="00B050"/>
        </a:solidFill>
        <a:ln w="317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9184547-4513-4C8F-B70F-4DD5F6FEAA3E}" type="pres">
      <dgm:prSet presAssocID="{045463E7-4854-4256-A713-222397D921AA}" presName="text2" presStyleLbl="fgAcc2" presStyleIdx="0" presStyleCnt="3" custScaleX="1264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C43E19-5B70-4328-9AD6-7CBA068A1BF4}" type="pres">
      <dgm:prSet presAssocID="{045463E7-4854-4256-A713-222397D921AA}" presName="hierChild3" presStyleCnt="0"/>
      <dgm:spPr/>
    </dgm:pt>
    <dgm:pt modelId="{B4DFB238-B490-40C8-99EB-22F6B39EB937}" type="pres">
      <dgm:prSet presAssocID="{405431C1-E28F-4682-92B4-449CC4820E42}" presName="Name10" presStyleLbl="parChTrans1D2" presStyleIdx="1" presStyleCnt="3"/>
      <dgm:spPr/>
      <dgm:t>
        <a:bodyPr/>
        <a:lstStyle/>
        <a:p>
          <a:endParaRPr lang="en-US"/>
        </a:p>
      </dgm:t>
    </dgm:pt>
    <dgm:pt modelId="{A5252FA6-270C-4CC5-90E3-B0B1E08DF85B}" type="pres">
      <dgm:prSet presAssocID="{9F61C804-25B7-4F63-A5F2-FD7B8B522F76}" presName="hierRoot2" presStyleCnt="0"/>
      <dgm:spPr/>
    </dgm:pt>
    <dgm:pt modelId="{B5147B93-2608-44F6-8B89-93EF160C962B}" type="pres">
      <dgm:prSet presAssocID="{9F61C804-25B7-4F63-A5F2-FD7B8B522F76}" presName="composite2" presStyleCnt="0"/>
      <dgm:spPr/>
    </dgm:pt>
    <dgm:pt modelId="{37669BE3-BE3F-41C4-A4C7-3168043A96D5}" type="pres">
      <dgm:prSet presAssocID="{9F61C804-25B7-4F63-A5F2-FD7B8B522F76}" presName="background2" presStyleLbl="node2" presStyleIdx="1" presStyleCnt="3"/>
      <dgm:spPr>
        <a:solidFill>
          <a:srgbClr val="00B050"/>
        </a:solidFill>
        <a:ln w="317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C3338AB-7676-4765-A98D-AA8018404447}" type="pres">
      <dgm:prSet presAssocID="{9F61C804-25B7-4F63-A5F2-FD7B8B522F7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7B1758-4ED1-45FF-AE8C-41155FF68D8C}" type="pres">
      <dgm:prSet presAssocID="{9F61C804-25B7-4F63-A5F2-FD7B8B522F76}" presName="hierChild3" presStyleCnt="0"/>
      <dgm:spPr/>
    </dgm:pt>
    <dgm:pt modelId="{746B8E2A-2044-49D8-A626-BE5BE7CE7277}" type="pres">
      <dgm:prSet presAssocID="{465F4548-D15B-4E36-8CEA-F12F6681BA0F}" presName="Name10" presStyleLbl="parChTrans1D2" presStyleIdx="2" presStyleCnt="3"/>
      <dgm:spPr/>
      <dgm:t>
        <a:bodyPr/>
        <a:lstStyle/>
        <a:p>
          <a:endParaRPr lang="en-US"/>
        </a:p>
      </dgm:t>
    </dgm:pt>
    <dgm:pt modelId="{CCA49457-A2C8-4767-B49D-54BEBA42D3C9}" type="pres">
      <dgm:prSet presAssocID="{5C862C72-62CD-4A0B-91F5-E58F2789C88F}" presName="hierRoot2" presStyleCnt="0"/>
      <dgm:spPr/>
    </dgm:pt>
    <dgm:pt modelId="{5494BA64-0362-4C20-A4B7-CBD591EAF27E}" type="pres">
      <dgm:prSet presAssocID="{5C862C72-62CD-4A0B-91F5-E58F2789C88F}" presName="composite2" presStyleCnt="0"/>
      <dgm:spPr/>
    </dgm:pt>
    <dgm:pt modelId="{833F6077-9E66-45B8-BBB8-19CE5AD9E0F9}" type="pres">
      <dgm:prSet presAssocID="{5C862C72-62CD-4A0B-91F5-E58F2789C88F}" presName="background2" presStyleLbl="node2" presStyleIdx="2" presStyleCnt="3"/>
      <dgm:spPr>
        <a:solidFill>
          <a:srgbClr val="00B050"/>
        </a:solidFill>
        <a:ln w="317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85FC530-01E5-4C3E-8072-34658D82FC44}" type="pres">
      <dgm:prSet presAssocID="{5C862C72-62CD-4A0B-91F5-E58F2789C88F}" presName="text2" presStyleLbl="fgAcc2" presStyleIdx="2" presStyleCnt="3" custScaleX="1264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184E8D-1B38-43AE-A394-0AB34FA8B264}" type="pres">
      <dgm:prSet presAssocID="{5C862C72-62CD-4A0B-91F5-E58F2789C88F}" presName="hierChild3" presStyleCnt="0"/>
      <dgm:spPr/>
    </dgm:pt>
  </dgm:ptLst>
  <dgm:cxnLst>
    <dgm:cxn modelId="{CF9679C0-20C1-4BE5-84BE-858AEA52E56F}" srcId="{E6AB7B75-024C-4D52-A464-00ACB72D2C85}" destId="{5E4D295D-6EB1-4A99-BBA7-DCE810E00773}" srcOrd="0" destOrd="0" parTransId="{FF1903E5-7983-47B4-8A67-C21ED408A65B}" sibTransId="{90118CDE-74CD-4D9B-AE4E-6B9767528652}"/>
    <dgm:cxn modelId="{0187D275-733A-498E-9A01-74426308EB54}" srcId="{5E4D295D-6EB1-4A99-BBA7-DCE810E00773}" destId="{9F61C804-25B7-4F63-A5F2-FD7B8B522F76}" srcOrd="1" destOrd="0" parTransId="{405431C1-E28F-4682-92B4-449CC4820E42}" sibTransId="{A8A2BDB0-5A84-4DFA-B2FB-E9D8B33D0BEB}"/>
    <dgm:cxn modelId="{07AFBD70-4DFF-4364-BAD1-76398A2D0BF5}" type="presOf" srcId="{E6AB7B75-024C-4D52-A464-00ACB72D2C85}" destId="{331216A3-C26E-4966-A665-D717D47FB018}" srcOrd="0" destOrd="0" presId="urn:microsoft.com/office/officeart/2005/8/layout/hierarchy1"/>
    <dgm:cxn modelId="{6773A120-AC02-4DD8-9F9D-1FBD644E0172}" type="presOf" srcId="{465F4548-D15B-4E36-8CEA-F12F6681BA0F}" destId="{746B8E2A-2044-49D8-A626-BE5BE7CE7277}" srcOrd="0" destOrd="0" presId="urn:microsoft.com/office/officeart/2005/8/layout/hierarchy1"/>
    <dgm:cxn modelId="{1AF66C50-DD04-4F86-BFFE-FB7C81A8D15B}" type="presOf" srcId="{96BF162C-B386-43FC-9C48-9F635F52732E}" destId="{AE903514-79AE-4EC9-90A3-8CCE77CF71E1}" srcOrd="0" destOrd="0" presId="urn:microsoft.com/office/officeart/2005/8/layout/hierarchy1"/>
    <dgm:cxn modelId="{863A3E52-7125-4C6C-B2BE-A4DF41A68FD6}" type="presOf" srcId="{5E4D295D-6EB1-4A99-BBA7-DCE810E00773}" destId="{62F745AE-6C14-434F-8598-D4DACC497BBB}" srcOrd="0" destOrd="0" presId="urn:microsoft.com/office/officeart/2005/8/layout/hierarchy1"/>
    <dgm:cxn modelId="{03F2183A-B1FC-4DC9-BC60-AD8A5FB0A104}" type="presOf" srcId="{5C862C72-62CD-4A0B-91F5-E58F2789C88F}" destId="{385FC530-01E5-4C3E-8072-34658D82FC44}" srcOrd="0" destOrd="0" presId="urn:microsoft.com/office/officeart/2005/8/layout/hierarchy1"/>
    <dgm:cxn modelId="{0E659C12-6BDF-42FF-9B9C-9E32702F1F86}" srcId="{5E4D295D-6EB1-4A99-BBA7-DCE810E00773}" destId="{5C862C72-62CD-4A0B-91F5-E58F2789C88F}" srcOrd="2" destOrd="0" parTransId="{465F4548-D15B-4E36-8CEA-F12F6681BA0F}" sibTransId="{43D60F5C-1454-471E-A35D-DCA1EC2E9E01}"/>
    <dgm:cxn modelId="{D5C9FB9A-51FA-40C6-A298-0CD20E67E4E5}" type="presOf" srcId="{045463E7-4854-4256-A713-222397D921AA}" destId="{69184547-4513-4C8F-B70F-4DD5F6FEAA3E}" srcOrd="0" destOrd="0" presId="urn:microsoft.com/office/officeart/2005/8/layout/hierarchy1"/>
    <dgm:cxn modelId="{B389A022-7724-4234-8A08-CAF36721A4CC}" srcId="{5E4D295D-6EB1-4A99-BBA7-DCE810E00773}" destId="{045463E7-4854-4256-A713-222397D921AA}" srcOrd="0" destOrd="0" parTransId="{96BF162C-B386-43FC-9C48-9F635F52732E}" sibTransId="{5F45D176-6C38-47D4-8322-E4FF7962C1B7}"/>
    <dgm:cxn modelId="{1CE43413-877C-4882-8990-C2A738C0A4D6}" type="presOf" srcId="{405431C1-E28F-4682-92B4-449CC4820E42}" destId="{B4DFB238-B490-40C8-99EB-22F6B39EB937}" srcOrd="0" destOrd="0" presId="urn:microsoft.com/office/officeart/2005/8/layout/hierarchy1"/>
    <dgm:cxn modelId="{EAB3DC13-860B-4BAC-AFED-DAAA63C0F5F2}" type="presOf" srcId="{9F61C804-25B7-4F63-A5F2-FD7B8B522F76}" destId="{6C3338AB-7676-4765-A98D-AA8018404447}" srcOrd="0" destOrd="0" presId="urn:microsoft.com/office/officeart/2005/8/layout/hierarchy1"/>
    <dgm:cxn modelId="{9686BF7E-0984-473B-8089-02CA7516CD54}" type="presParOf" srcId="{331216A3-C26E-4966-A665-D717D47FB018}" destId="{23E55E32-AD63-4475-B558-E1E0390594AB}" srcOrd="0" destOrd="0" presId="urn:microsoft.com/office/officeart/2005/8/layout/hierarchy1"/>
    <dgm:cxn modelId="{5FEAF2A5-6F9E-4F23-BC40-CAEAE07FE40F}" type="presParOf" srcId="{23E55E32-AD63-4475-B558-E1E0390594AB}" destId="{0776046C-34EB-427B-BE1E-041AEBCA9CCB}" srcOrd="0" destOrd="0" presId="urn:microsoft.com/office/officeart/2005/8/layout/hierarchy1"/>
    <dgm:cxn modelId="{10D7AA86-6A19-424D-A81F-1CDC6939658A}" type="presParOf" srcId="{0776046C-34EB-427B-BE1E-041AEBCA9CCB}" destId="{7FD3473F-EC0B-4BB1-91A3-E9845A3AD102}" srcOrd="0" destOrd="0" presId="urn:microsoft.com/office/officeart/2005/8/layout/hierarchy1"/>
    <dgm:cxn modelId="{894EB2BE-EC1E-4CE1-A196-C27F1CD7EC31}" type="presParOf" srcId="{0776046C-34EB-427B-BE1E-041AEBCA9CCB}" destId="{62F745AE-6C14-434F-8598-D4DACC497BBB}" srcOrd="1" destOrd="0" presId="urn:microsoft.com/office/officeart/2005/8/layout/hierarchy1"/>
    <dgm:cxn modelId="{87833F82-BE28-4861-B1DF-F3A3B1B5E39A}" type="presParOf" srcId="{23E55E32-AD63-4475-B558-E1E0390594AB}" destId="{D6A2BEF4-C1D7-42E2-AC22-0FEFC2C37E80}" srcOrd="1" destOrd="0" presId="urn:microsoft.com/office/officeart/2005/8/layout/hierarchy1"/>
    <dgm:cxn modelId="{758884F3-1906-4DFD-B414-AC4E2D8A2F57}" type="presParOf" srcId="{D6A2BEF4-C1D7-42E2-AC22-0FEFC2C37E80}" destId="{AE903514-79AE-4EC9-90A3-8CCE77CF71E1}" srcOrd="0" destOrd="0" presId="urn:microsoft.com/office/officeart/2005/8/layout/hierarchy1"/>
    <dgm:cxn modelId="{B497251B-4751-4597-A304-D84E22BC14DB}" type="presParOf" srcId="{D6A2BEF4-C1D7-42E2-AC22-0FEFC2C37E80}" destId="{AA7A9F46-9707-4E77-8C63-B91226221BC2}" srcOrd="1" destOrd="0" presId="urn:microsoft.com/office/officeart/2005/8/layout/hierarchy1"/>
    <dgm:cxn modelId="{F28E1FA5-764D-4DD2-A0E3-A3E877CC5D51}" type="presParOf" srcId="{AA7A9F46-9707-4E77-8C63-B91226221BC2}" destId="{D348683C-10C2-449E-80A5-C3B635276185}" srcOrd="0" destOrd="0" presId="urn:microsoft.com/office/officeart/2005/8/layout/hierarchy1"/>
    <dgm:cxn modelId="{DCBA4AE6-3365-4386-AF4E-B6661E32DCD5}" type="presParOf" srcId="{D348683C-10C2-449E-80A5-C3B635276185}" destId="{7FEB813B-54CD-475B-B57F-BFDEDAFDCBF5}" srcOrd="0" destOrd="0" presId="urn:microsoft.com/office/officeart/2005/8/layout/hierarchy1"/>
    <dgm:cxn modelId="{803B75B0-87F0-4EA1-95A1-8F7369B32546}" type="presParOf" srcId="{D348683C-10C2-449E-80A5-C3B635276185}" destId="{69184547-4513-4C8F-B70F-4DD5F6FEAA3E}" srcOrd="1" destOrd="0" presId="urn:microsoft.com/office/officeart/2005/8/layout/hierarchy1"/>
    <dgm:cxn modelId="{33C484D7-2FC9-46BC-B101-5132E390B100}" type="presParOf" srcId="{AA7A9F46-9707-4E77-8C63-B91226221BC2}" destId="{62C43E19-5B70-4328-9AD6-7CBA068A1BF4}" srcOrd="1" destOrd="0" presId="urn:microsoft.com/office/officeart/2005/8/layout/hierarchy1"/>
    <dgm:cxn modelId="{B2B43B1A-B8B8-4273-A417-8D5624B8FC65}" type="presParOf" srcId="{D6A2BEF4-C1D7-42E2-AC22-0FEFC2C37E80}" destId="{B4DFB238-B490-40C8-99EB-22F6B39EB937}" srcOrd="2" destOrd="0" presId="urn:microsoft.com/office/officeart/2005/8/layout/hierarchy1"/>
    <dgm:cxn modelId="{47779AAB-F70F-4F31-B693-F4DB41164DFD}" type="presParOf" srcId="{D6A2BEF4-C1D7-42E2-AC22-0FEFC2C37E80}" destId="{A5252FA6-270C-4CC5-90E3-B0B1E08DF85B}" srcOrd="3" destOrd="0" presId="urn:microsoft.com/office/officeart/2005/8/layout/hierarchy1"/>
    <dgm:cxn modelId="{17DC20F1-1CB8-486A-9F2A-5E29C331C283}" type="presParOf" srcId="{A5252FA6-270C-4CC5-90E3-B0B1E08DF85B}" destId="{B5147B93-2608-44F6-8B89-93EF160C962B}" srcOrd="0" destOrd="0" presId="urn:microsoft.com/office/officeart/2005/8/layout/hierarchy1"/>
    <dgm:cxn modelId="{E83798F7-1EE7-4FE3-B06C-974ABE4966EA}" type="presParOf" srcId="{B5147B93-2608-44F6-8B89-93EF160C962B}" destId="{37669BE3-BE3F-41C4-A4C7-3168043A96D5}" srcOrd="0" destOrd="0" presId="urn:microsoft.com/office/officeart/2005/8/layout/hierarchy1"/>
    <dgm:cxn modelId="{E66F6787-30EE-4F7D-AD20-B63A32344C8A}" type="presParOf" srcId="{B5147B93-2608-44F6-8B89-93EF160C962B}" destId="{6C3338AB-7676-4765-A98D-AA8018404447}" srcOrd="1" destOrd="0" presId="urn:microsoft.com/office/officeart/2005/8/layout/hierarchy1"/>
    <dgm:cxn modelId="{3F63C2C5-762E-420C-BB0D-DA91B87E1357}" type="presParOf" srcId="{A5252FA6-270C-4CC5-90E3-B0B1E08DF85B}" destId="{A27B1758-4ED1-45FF-AE8C-41155FF68D8C}" srcOrd="1" destOrd="0" presId="urn:microsoft.com/office/officeart/2005/8/layout/hierarchy1"/>
    <dgm:cxn modelId="{D23AD0C9-4866-4095-9C9A-3B925C6A623C}" type="presParOf" srcId="{D6A2BEF4-C1D7-42E2-AC22-0FEFC2C37E80}" destId="{746B8E2A-2044-49D8-A626-BE5BE7CE7277}" srcOrd="4" destOrd="0" presId="urn:microsoft.com/office/officeart/2005/8/layout/hierarchy1"/>
    <dgm:cxn modelId="{E05803EA-4191-4541-A11E-2C474958F676}" type="presParOf" srcId="{D6A2BEF4-C1D7-42E2-AC22-0FEFC2C37E80}" destId="{CCA49457-A2C8-4767-B49D-54BEBA42D3C9}" srcOrd="5" destOrd="0" presId="urn:microsoft.com/office/officeart/2005/8/layout/hierarchy1"/>
    <dgm:cxn modelId="{6B14C4C2-61B2-4466-9AE7-5D59721B3CD1}" type="presParOf" srcId="{CCA49457-A2C8-4767-B49D-54BEBA42D3C9}" destId="{5494BA64-0362-4C20-A4B7-CBD591EAF27E}" srcOrd="0" destOrd="0" presId="urn:microsoft.com/office/officeart/2005/8/layout/hierarchy1"/>
    <dgm:cxn modelId="{5733B8A3-CA76-4072-B3D9-971FD7A8F7B9}" type="presParOf" srcId="{5494BA64-0362-4C20-A4B7-CBD591EAF27E}" destId="{833F6077-9E66-45B8-BBB8-19CE5AD9E0F9}" srcOrd="0" destOrd="0" presId="urn:microsoft.com/office/officeart/2005/8/layout/hierarchy1"/>
    <dgm:cxn modelId="{F2CFDA86-6C93-4476-BD2A-AE7DEFED5292}" type="presParOf" srcId="{5494BA64-0362-4C20-A4B7-CBD591EAF27E}" destId="{385FC530-01E5-4C3E-8072-34658D82FC44}" srcOrd="1" destOrd="0" presId="urn:microsoft.com/office/officeart/2005/8/layout/hierarchy1"/>
    <dgm:cxn modelId="{5EB3EDB8-5ED8-4E8F-B855-10EEB44C11CC}" type="presParOf" srcId="{CCA49457-A2C8-4767-B49D-54BEBA42D3C9}" destId="{F7184E8D-1B38-43AE-A394-0AB34FA8B2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45F8B-2AF3-422B-8396-671A9433A8D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E740FC-6C45-443C-A5D7-F5DE418E9773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T</a:t>
          </a:r>
          <a:endParaRPr lang="en-US" dirty="0"/>
        </a:p>
      </dgm:t>
    </dgm:pt>
    <dgm:pt modelId="{2D3F5023-CE9C-49E7-85BE-3DB1BAC64508}" type="parTrans" cxnId="{8E9CE0CA-7636-41E0-A271-2435B507C301}">
      <dgm:prSet/>
      <dgm:spPr/>
      <dgm:t>
        <a:bodyPr/>
        <a:lstStyle/>
        <a:p>
          <a:endParaRPr lang="en-US"/>
        </a:p>
      </dgm:t>
    </dgm:pt>
    <dgm:pt modelId="{31D2E0E1-A66F-4B15-A169-42049F483B52}" type="sibTrans" cxnId="{8E9CE0CA-7636-41E0-A271-2435B507C301}">
      <dgm:prSet/>
      <dgm:spPr/>
      <dgm:t>
        <a:bodyPr/>
        <a:lstStyle/>
        <a:p>
          <a:endParaRPr lang="en-US"/>
        </a:p>
      </dgm:t>
    </dgm:pt>
    <dgm:pt modelId="{E996AB62-6995-40F7-ACE2-0EFA96AED19B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ACC4F64A-0699-4368-90FA-A369ED5C25E9}" type="parTrans" cxnId="{2E5732DB-D004-41F4-A4F6-91BA13A99FF0}">
      <dgm:prSet/>
      <dgm:spPr/>
      <dgm:t>
        <a:bodyPr/>
        <a:lstStyle/>
        <a:p>
          <a:endParaRPr lang="en-US"/>
        </a:p>
      </dgm:t>
    </dgm:pt>
    <dgm:pt modelId="{185CC0A5-B751-43FF-8409-090A7FF20951}" type="sibTrans" cxnId="{2E5732DB-D004-41F4-A4F6-91BA13A99FF0}">
      <dgm:prSet/>
      <dgm:spPr/>
      <dgm:t>
        <a:bodyPr/>
        <a:lstStyle/>
        <a:p>
          <a:endParaRPr lang="en-US"/>
        </a:p>
      </dgm:t>
    </dgm:pt>
    <dgm:pt modelId="{A0FA361F-EE0C-444A-85AE-36D24BFF5E5F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S</a:t>
          </a:r>
          <a:endParaRPr lang="en-US" dirty="0"/>
        </a:p>
      </dgm:t>
    </dgm:pt>
    <dgm:pt modelId="{7F750609-8BD5-47C8-A405-412EC5C2293B}" type="parTrans" cxnId="{DB4BF87F-08C7-4824-B2D9-43F0EDEB810F}">
      <dgm:prSet/>
      <dgm:spPr/>
      <dgm:t>
        <a:bodyPr/>
        <a:lstStyle/>
        <a:p>
          <a:endParaRPr lang="en-US"/>
        </a:p>
      </dgm:t>
    </dgm:pt>
    <dgm:pt modelId="{C6E6A9EA-EE05-49D1-9C19-FD7709D69F31}" type="sibTrans" cxnId="{DB4BF87F-08C7-4824-B2D9-43F0EDEB810F}">
      <dgm:prSet/>
      <dgm:spPr/>
      <dgm:t>
        <a:bodyPr/>
        <a:lstStyle/>
        <a:p>
          <a:endParaRPr lang="en-US"/>
        </a:p>
      </dgm:t>
    </dgm:pt>
    <dgm:pt modelId="{6FA99E68-AA7D-410F-9A97-0FBEA0C9A559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T</a:t>
          </a:r>
          <a:endParaRPr lang="en-US" dirty="0"/>
        </a:p>
      </dgm:t>
    </dgm:pt>
    <dgm:pt modelId="{2179A136-363B-4FF4-B228-E1333245FBB6}" type="parTrans" cxnId="{0B2CD23B-8C44-4D97-8777-0FAB0946FB3F}">
      <dgm:prSet/>
      <dgm:spPr/>
      <dgm:t>
        <a:bodyPr/>
        <a:lstStyle/>
        <a:p>
          <a:endParaRPr lang="en-US"/>
        </a:p>
      </dgm:t>
    </dgm:pt>
    <dgm:pt modelId="{5149E64B-D276-430E-92DA-C760EADB01CA}" type="sibTrans" cxnId="{0B2CD23B-8C44-4D97-8777-0FAB0946FB3F}">
      <dgm:prSet/>
      <dgm:spPr/>
      <dgm:t>
        <a:bodyPr/>
        <a:lstStyle/>
        <a:p>
          <a:endParaRPr lang="en-US"/>
        </a:p>
      </dgm:t>
    </dgm:pt>
    <dgm:pt modelId="{BAA582EC-5E56-4095-9FAA-68FD26D4B53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600B11CD-F70F-4900-86F9-F71907EC1AB5}" type="parTrans" cxnId="{1C97F40C-3EB5-4328-9240-B1F722FC8065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555AC1C-7F52-4F1D-8DE8-C60051117A1C}" type="sibTrans" cxnId="{1C97F40C-3EB5-4328-9240-B1F722FC8065}">
      <dgm:prSet/>
      <dgm:spPr/>
      <dgm:t>
        <a:bodyPr/>
        <a:lstStyle/>
        <a:p>
          <a:endParaRPr lang="en-US"/>
        </a:p>
      </dgm:t>
    </dgm:pt>
    <dgm:pt modelId="{5E16074A-76F9-46E5-B1C9-F2336CDA8CD2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013081AB-27E3-4895-A310-AADC67F38EE2}" type="parTrans" cxnId="{B69C8505-7B0F-4162-A60E-D5AF0118A1E4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435F0A01-9F4C-433C-9C85-930123B43DFE}" type="sibTrans" cxnId="{B69C8505-7B0F-4162-A60E-D5AF0118A1E4}">
      <dgm:prSet/>
      <dgm:spPr/>
      <dgm:t>
        <a:bodyPr/>
        <a:lstStyle/>
        <a:p>
          <a:endParaRPr lang="en-US"/>
        </a:p>
      </dgm:t>
    </dgm:pt>
    <dgm:pt modelId="{DEC755B9-3362-4ADA-BCFF-64A3B8DF9D9F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3B9433B6-B85D-4A84-B5BA-709DFFD0B99C}" type="parTrans" cxnId="{EDEFACD1-849E-43FB-92D5-9B51D5236B3E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419AA59D-3AD9-4A1C-83F1-BBF1099717F0}" type="sibTrans" cxnId="{EDEFACD1-849E-43FB-92D5-9B51D5236B3E}">
      <dgm:prSet/>
      <dgm:spPr/>
      <dgm:t>
        <a:bodyPr/>
        <a:lstStyle/>
        <a:p>
          <a:endParaRPr lang="en-US"/>
        </a:p>
      </dgm:t>
    </dgm:pt>
    <dgm:pt modelId="{BA3C461F-7BB6-4FD3-BD39-4CC5B77FA3EB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CF6FE96E-DB6C-42B7-B2E8-8A069D643592}" type="parTrans" cxnId="{0281A18B-78E5-4EB7-948B-CF207728C46D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30626BC-2579-4BE5-BD54-75CC5087B6EB}" type="sibTrans" cxnId="{0281A18B-78E5-4EB7-948B-CF207728C46D}">
      <dgm:prSet/>
      <dgm:spPr/>
      <dgm:t>
        <a:bodyPr/>
        <a:lstStyle/>
        <a:p>
          <a:endParaRPr lang="en-US"/>
        </a:p>
      </dgm:t>
    </dgm:pt>
    <dgm:pt modelId="{9839FF75-035A-4F5D-AD2F-A6841A070DE5}" type="pres">
      <dgm:prSet presAssocID="{F7B45F8B-2AF3-422B-8396-671A9433A8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1D52E79-D228-4AA6-9E47-0B7A59349994}" type="pres">
      <dgm:prSet presAssocID="{65E740FC-6C45-443C-A5D7-F5DE418E9773}" presName="hierRoot1" presStyleCnt="0"/>
      <dgm:spPr/>
    </dgm:pt>
    <dgm:pt modelId="{A5BEF47E-8B97-4259-BF5A-6D9404CE642D}" type="pres">
      <dgm:prSet presAssocID="{65E740FC-6C45-443C-A5D7-F5DE418E9773}" presName="composite" presStyleCnt="0"/>
      <dgm:spPr/>
    </dgm:pt>
    <dgm:pt modelId="{D8E9F899-6D41-4290-ABB6-E1301E30C456}" type="pres">
      <dgm:prSet presAssocID="{65E740FC-6C45-443C-A5D7-F5DE418E9773}" presName="background" presStyleLbl="node0" presStyleIdx="0" presStyleCnt="4"/>
      <dgm:spPr>
        <a:solidFill>
          <a:srgbClr val="00B050"/>
        </a:solidFill>
        <a:ln>
          <a:solidFill>
            <a:schemeClr val="bg1"/>
          </a:solidFill>
        </a:ln>
      </dgm:spPr>
    </dgm:pt>
    <dgm:pt modelId="{0E13EB5E-104D-4B62-BFE2-B1E4E7150162}" type="pres">
      <dgm:prSet presAssocID="{65E740FC-6C45-443C-A5D7-F5DE418E9773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5D104A-64BB-4327-8533-78747E5248EC}" type="pres">
      <dgm:prSet presAssocID="{65E740FC-6C45-443C-A5D7-F5DE418E9773}" presName="hierChild2" presStyleCnt="0"/>
      <dgm:spPr/>
    </dgm:pt>
    <dgm:pt modelId="{C272CDB2-EB1D-4C8B-BDB8-AF335640B021}" type="pres">
      <dgm:prSet presAssocID="{600B11CD-F70F-4900-86F9-F71907EC1AB5}" presName="Name10" presStyleLbl="parChTrans1D2" presStyleIdx="0" presStyleCnt="4"/>
      <dgm:spPr/>
      <dgm:t>
        <a:bodyPr/>
        <a:lstStyle/>
        <a:p>
          <a:endParaRPr lang="en-US"/>
        </a:p>
      </dgm:t>
    </dgm:pt>
    <dgm:pt modelId="{4A03CB6A-1DC0-40F9-B019-801FFEEACA56}" type="pres">
      <dgm:prSet presAssocID="{BAA582EC-5E56-4095-9FAA-68FD26D4B53C}" presName="hierRoot2" presStyleCnt="0"/>
      <dgm:spPr/>
    </dgm:pt>
    <dgm:pt modelId="{EA631163-5FB3-44C0-BDEE-43BD99CA44DE}" type="pres">
      <dgm:prSet presAssocID="{BAA582EC-5E56-4095-9FAA-68FD26D4B53C}" presName="composite2" presStyleCnt="0"/>
      <dgm:spPr/>
    </dgm:pt>
    <dgm:pt modelId="{2FA8E81A-22E5-4CA2-8A69-944F58A346E0}" type="pres">
      <dgm:prSet presAssocID="{BAA582EC-5E56-4095-9FAA-68FD26D4B53C}" presName="background2" presStyleLbl="node2" presStyleIdx="0" presStyleCnt="4"/>
      <dgm:spPr>
        <a:solidFill>
          <a:srgbClr val="00B050"/>
        </a:solidFill>
        <a:ln>
          <a:solidFill>
            <a:schemeClr val="bg1"/>
          </a:solidFill>
        </a:ln>
      </dgm:spPr>
    </dgm:pt>
    <dgm:pt modelId="{4B8BB9B8-8CBB-4CCB-A679-CABD80ACD129}" type="pres">
      <dgm:prSet presAssocID="{BAA582EC-5E56-4095-9FAA-68FD26D4B53C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E5C6B8-1818-44A1-9240-AA6F5BF7A68A}" type="pres">
      <dgm:prSet presAssocID="{BAA582EC-5E56-4095-9FAA-68FD26D4B53C}" presName="hierChild3" presStyleCnt="0"/>
      <dgm:spPr/>
    </dgm:pt>
    <dgm:pt modelId="{247C2120-67A0-4385-AE13-019CE5AA5373}" type="pres">
      <dgm:prSet presAssocID="{E996AB62-6995-40F7-ACE2-0EFA96AED19B}" presName="hierRoot1" presStyleCnt="0"/>
      <dgm:spPr/>
    </dgm:pt>
    <dgm:pt modelId="{FCB037CA-A98A-4271-B8A7-75DD001CD153}" type="pres">
      <dgm:prSet presAssocID="{E996AB62-6995-40F7-ACE2-0EFA96AED19B}" presName="composite" presStyleCnt="0"/>
      <dgm:spPr/>
    </dgm:pt>
    <dgm:pt modelId="{506F59CF-09F4-41B4-B98A-BF3CD7E6EA50}" type="pres">
      <dgm:prSet presAssocID="{E996AB62-6995-40F7-ACE2-0EFA96AED19B}" presName="background" presStyleLbl="node0" presStyleIdx="1" presStyleCnt="4"/>
      <dgm:spPr>
        <a:ln>
          <a:solidFill>
            <a:schemeClr val="bg1"/>
          </a:solidFill>
        </a:ln>
      </dgm:spPr>
    </dgm:pt>
    <dgm:pt modelId="{7F4F4AB2-B504-4C59-9A11-24D143EA98CB}" type="pres">
      <dgm:prSet presAssocID="{E996AB62-6995-40F7-ACE2-0EFA96AED19B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9A5CA5-923F-45E7-BF79-2F8CFA27C629}" type="pres">
      <dgm:prSet presAssocID="{E996AB62-6995-40F7-ACE2-0EFA96AED19B}" presName="hierChild2" presStyleCnt="0"/>
      <dgm:spPr/>
    </dgm:pt>
    <dgm:pt modelId="{7C9D271E-7AD8-420B-B0EA-1AD341E9CF4D}" type="pres">
      <dgm:prSet presAssocID="{013081AB-27E3-4895-A310-AADC67F38EE2}" presName="Name10" presStyleLbl="parChTrans1D2" presStyleIdx="1" presStyleCnt="4"/>
      <dgm:spPr/>
      <dgm:t>
        <a:bodyPr/>
        <a:lstStyle/>
        <a:p>
          <a:endParaRPr lang="en-US"/>
        </a:p>
      </dgm:t>
    </dgm:pt>
    <dgm:pt modelId="{C30E09EF-FC67-46E3-BA19-EC27CE5ABD0A}" type="pres">
      <dgm:prSet presAssocID="{5E16074A-76F9-46E5-B1C9-F2336CDA8CD2}" presName="hierRoot2" presStyleCnt="0"/>
      <dgm:spPr/>
    </dgm:pt>
    <dgm:pt modelId="{9812C20C-AF9D-47A4-A0A0-86C1BF8F0691}" type="pres">
      <dgm:prSet presAssocID="{5E16074A-76F9-46E5-B1C9-F2336CDA8CD2}" presName="composite2" presStyleCnt="0"/>
      <dgm:spPr/>
    </dgm:pt>
    <dgm:pt modelId="{50D96ABC-A884-4D44-B018-6E39BC03FBA7}" type="pres">
      <dgm:prSet presAssocID="{5E16074A-76F9-46E5-B1C9-F2336CDA8CD2}" presName="background2" presStyleLbl="node2" presStyleIdx="1" presStyleCnt="4"/>
      <dgm:spPr>
        <a:ln>
          <a:solidFill>
            <a:schemeClr val="bg1"/>
          </a:solidFill>
        </a:ln>
      </dgm:spPr>
    </dgm:pt>
    <dgm:pt modelId="{EBF8BED8-4CDB-40F6-9775-FC12FCA45BEB}" type="pres">
      <dgm:prSet presAssocID="{5E16074A-76F9-46E5-B1C9-F2336CDA8CD2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CBCFE8-5BA4-497B-BC2A-07307FD7592C}" type="pres">
      <dgm:prSet presAssocID="{5E16074A-76F9-46E5-B1C9-F2336CDA8CD2}" presName="hierChild3" presStyleCnt="0"/>
      <dgm:spPr/>
    </dgm:pt>
    <dgm:pt modelId="{48C32F47-21F8-4EBB-AC45-216D6E76D0EA}" type="pres">
      <dgm:prSet presAssocID="{A0FA361F-EE0C-444A-85AE-36D24BFF5E5F}" presName="hierRoot1" presStyleCnt="0"/>
      <dgm:spPr/>
    </dgm:pt>
    <dgm:pt modelId="{21F26967-79C5-4B03-84C5-FE285DC1FBB2}" type="pres">
      <dgm:prSet presAssocID="{A0FA361F-EE0C-444A-85AE-36D24BFF5E5F}" presName="composite" presStyleCnt="0"/>
      <dgm:spPr/>
    </dgm:pt>
    <dgm:pt modelId="{7CA77746-2D1C-4FE5-9F9B-00F1DEB26FFC}" type="pres">
      <dgm:prSet presAssocID="{A0FA361F-EE0C-444A-85AE-36D24BFF5E5F}" presName="background" presStyleLbl="node0" presStyleIdx="2" presStyleCnt="4"/>
      <dgm:spPr>
        <a:solidFill>
          <a:srgbClr val="C00000"/>
        </a:solidFill>
        <a:ln>
          <a:solidFill>
            <a:schemeClr val="bg1"/>
          </a:solidFill>
        </a:ln>
      </dgm:spPr>
    </dgm:pt>
    <dgm:pt modelId="{060B0CD3-A143-4AAE-B29C-B0D79035EAEB}" type="pres">
      <dgm:prSet presAssocID="{A0FA361F-EE0C-444A-85AE-36D24BFF5E5F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E057A0-A4C9-41A4-AD02-6A893B37C712}" type="pres">
      <dgm:prSet presAssocID="{A0FA361F-EE0C-444A-85AE-36D24BFF5E5F}" presName="hierChild2" presStyleCnt="0"/>
      <dgm:spPr/>
    </dgm:pt>
    <dgm:pt modelId="{3FCB68F2-85AD-4D3A-988A-A484B415AB02}" type="pres">
      <dgm:prSet presAssocID="{3B9433B6-B85D-4A84-B5BA-709DFFD0B99C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68A6272-22D0-4DD2-963B-E250A057E78A}" type="pres">
      <dgm:prSet presAssocID="{DEC755B9-3362-4ADA-BCFF-64A3B8DF9D9F}" presName="hierRoot2" presStyleCnt="0"/>
      <dgm:spPr/>
    </dgm:pt>
    <dgm:pt modelId="{E5872D91-2EE2-4B05-9191-C13E2E8BD2AA}" type="pres">
      <dgm:prSet presAssocID="{DEC755B9-3362-4ADA-BCFF-64A3B8DF9D9F}" presName="composite2" presStyleCnt="0"/>
      <dgm:spPr/>
    </dgm:pt>
    <dgm:pt modelId="{10DBB128-CBCD-49DB-A3BF-1125D7A5C808}" type="pres">
      <dgm:prSet presAssocID="{DEC755B9-3362-4ADA-BCFF-64A3B8DF9D9F}" presName="background2" presStyleLbl="node2" presStyleIdx="2" presStyleCnt="4"/>
      <dgm:spPr>
        <a:solidFill>
          <a:srgbClr val="C00000"/>
        </a:solidFill>
        <a:ln>
          <a:solidFill>
            <a:schemeClr val="bg1"/>
          </a:solidFill>
        </a:ln>
      </dgm:spPr>
    </dgm:pt>
    <dgm:pt modelId="{6129396A-96B2-432E-BA1F-FEE2504AA2D5}" type="pres">
      <dgm:prSet presAssocID="{DEC755B9-3362-4ADA-BCFF-64A3B8DF9D9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2C4735-1B2D-4A9F-936F-3A7B566A5500}" type="pres">
      <dgm:prSet presAssocID="{DEC755B9-3362-4ADA-BCFF-64A3B8DF9D9F}" presName="hierChild3" presStyleCnt="0"/>
      <dgm:spPr/>
    </dgm:pt>
    <dgm:pt modelId="{700110D0-3DAC-439D-BED9-FA4F230D68F2}" type="pres">
      <dgm:prSet presAssocID="{6FA99E68-AA7D-410F-9A97-0FBEA0C9A559}" presName="hierRoot1" presStyleCnt="0"/>
      <dgm:spPr/>
    </dgm:pt>
    <dgm:pt modelId="{F0FE4552-E792-40AD-B945-ED2ADA10856B}" type="pres">
      <dgm:prSet presAssocID="{6FA99E68-AA7D-410F-9A97-0FBEA0C9A559}" presName="composite" presStyleCnt="0"/>
      <dgm:spPr/>
    </dgm:pt>
    <dgm:pt modelId="{E70D3056-5903-4B99-8D80-CC58621AA1BF}" type="pres">
      <dgm:prSet presAssocID="{6FA99E68-AA7D-410F-9A97-0FBEA0C9A559}" presName="background" presStyleLbl="node0" presStyleIdx="3" presStyleCnt="4"/>
      <dgm:spPr>
        <a:solidFill>
          <a:srgbClr val="00B050"/>
        </a:solidFill>
        <a:ln>
          <a:solidFill>
            <a:schemeClr val="bg1"/>
          </a:solidFill>
        </a:ln>
      </dgm:spPr>
    </dgm:pt>
    <dgm:pt modelId="{35B6561F-C8EE-4F49-8DD8-F428C0F9D2FF}" type="pres">
      <dgm:prSet presAssocID="{6FA99E68-AA7D-410F-9A97-0FBEA0C9A559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3BD30F-3B80-42E5-9A07-87D88570116A}" type="pres">
      <dgm:prSet presAssocID="{6FA99E68-AA7D-410F-9A97-0FBEA0C9A559}" presName="hierChild2" presStyleCnt="0"/>
      <dgm:spPr/>
    </dgm:pt>
    <dgm:pt modelId="{2875673C-2644-45CE-805B-B20C7EA4C2F1}" type="pres">
      <dgm:prSet presAssocID="{CF6FE96E-DB6C-42B7-B2E8-8A069D643592}" presName="Name10" presStyleLbl="parChTrans1D2" presStyleIdx="3" presStyleCnt="4"/>
      <dgm:spPr/>
      <dgm:t>
        <a:bodyPr/>
        <a:lstStyle/>
        <a:p>
          <a:endParaRPr lang="en-US"/>
        </a:p>
      </dgm:t>
    </dgm:pt>
    <dgm:pt modelId="{536A250F-7BE7-46EA-9B84-B4F96096AF88}" type="pres">
      <dgm:prSet presAssocID="{BA3C461F-7BB6-4FD3-BD39-4CC5B77FA3EB}" presName="hierRoot2" presStyleCnt="0"/>
      <dgm:spPr/>
    </dgm:pt>
    <dgm:pt modelId="{D8D6BF95-6066-4C5B-9EFE-DA94B7A16E95}" type="pres">
      <dgm:prSet presAssocID="{BA3C461F-7BB6-4FD3-BD39-4CC5B77FA3EB}" presName="composite2" presStyleCnt="0"/>
      <dgm:spPr/>
    </dgm:pt>
    <dgm:pt modelId="{D10F0557-343F-49BE-89DF-3565319E5720}" type="pres">
      <dgm:prSet presAssocID="{BA3C461F-7BB6-4FD3-BD39-4CC5B77FA3EB}" presName="background2" presStyleLbl="node2" presStyleIdx="3" presStyleCnt="4"/>
      <dgm:spPr>
        <a:solidFill>
          <a:srgbClr val="00B050"/>
        </a:solidFill>
        <a:ln>
          <a:solidFill>
            <a:schemeClr val="bg1"/>
          </a:solidFill>
        </a:ln>
      </dgm:spPr>
    </dgm:pt>
    <dgm:pt modelId="{CF506C28-2F48-4317-B29B-E498F6850B7F}" type="pres">
      <dgm:prSet presAssocID="{BA3C461F-7BB6-4FD3-BD39-4CC5B77FA3EB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73FA48-DDAE-4675-B0BB-503EC1FEE4B8}" type="pres">
      <dgm:prSet presAssocID="{BA3C461F-7BB6-4FD3-BD39-4CC5B77FA3EB}" presName="hierChild3" presStyleCnt="0"/>
      <dgm:spPr/>
    </dgm:pt>
  </dgm:ptLst>
  <dgm:cxnLst>
    <dgm:cxn modelId="{0281A18B-78E5-4EB7-948B-CF207728C46D}" srcId="{6FA99E68-AA7D-410F-9A97-0FBEA0C9A559}" destId="{BA3C461F-7BB6-4FD3-BD39-4CC5B77FA3EB}" srcOrd="0" destOrd="0" parTransId="{CF6FE96E-DB6C-42B7-B2E8-8A069D643592}" sibTransId="{030626BC-2579-4BE5-BD54-75CC5087B6EB}"/>
    <dgm:cxn modelId="{8E9CE0CA-7636-41E0-A271-2435B507C301}" srcId="{F7B45F8B-2AF3-422B-8396-671A9433A8D7}" destId="{65E740FC-6C45-443C-A5D7-F5DE418E9773}" srcOrd="0" destOrd="0" parTransId="{2D3F5023-CE9C-49E7-85BE-3DB1BAC64508}" sibTransId="{31D2E0E1-A66F-4B15-A169-42049F483B52}"/>
    <dgm:cxn modelId="{DB4BF87F-08C7-4824-B2D9-43F0EDEB810F}" srcId="{F7B45F8B-2AF3-422B-8396-671A9433A8D7}" destId="{A0FA361F-EE0C-444A-85AE-36D24BFF5E5F}" srcOrd="2" destOrd="0" parTransId="{7F750609-8BD5-47C8-A405-412EC5C2293B}" sibTransId="{C6E6A9EA-EE05-49D1-9C19-FD7709D69F31}"/>
    <dgm:cxn modelId="{EDEFACD1-849E-43FB-92D5-9B51D5236B3E}" srcId="{A0FA361F-EE0C-444A-85AE-36D24BFF5E5F}" destId="{DEC755B9-3362-4ADA-BCFF-64A3B8DF9D9F}" srcOrd="0" destOrd="0" parTransId="{3B9433B6-B85D-4A84-B5BA-709DFFD0B99C}" sibTransId="{419AA59D-3AD9-4A1C-83F1-BBF1099717F0}"/>
    <dgm:cxn modelId="{0195E74B-34DE-4E8F-944C-C5DE2D44C830}" type="presOf" srcId="{BA3C461F-7BB6-4FD3-BD39-4CC5B77FA3EB}" destId="{CF506C28-2F48-4317-B29B-E498F6850B7F}" srcOrd="0" destOrd="0" presId="urn:microsoft.com/office/officeart/2005/8/layout/hierarchy1"/>
    <dgm:cxn modelId="{F516DE4C-A834-4AD6-8E63-DB20A7F25D50}" type="presOf" srcId="{013081AB-27E3-4895-A310-AADC67F38EE2}" destId="{7C9D271E-7AD8-420B-B0EA-1AD341E9CF4D}" srcOrd="0" destOrd="0" presId="urn:microsoft.com/office/officeart/2005/8/layout/hierarchy1"/>
    <dgm:cxn modelId="{A369D186-4727-467B-8D1D-4B797B82E037}" type="presOf" srcId="{A0FA361F-EE0C-444A-85AE-36D24BFF5E5F}" destId="{060B0CD3-A143-4AAE-B29C-B0D79035EAEB}" srcOrd="0" destOrd="0" presId="urn:microsoft.com/office/officeart/2005/8/layout/hierarchy1"/>
    <dgm:cxn modelId="{8C0A4B3E-FDD0-4494-BFF5-241011D1DD25}" type="presOf" srcId="{65E740FC-6C45-443C-A5D7-F5DE418E9773}" destId="{0E13EB5E-104D-4B62-BFE2-B1E4E7150162}" srcOrd="0" destOrd="0" presId="urn:microsoft.com/office/officeart/2005/8/layout/hierarchy1"/>
    <dgm:cxn modelId="{1E6F18C1-4DBD-4FD9-AFD5-DB7EA2004D5E}" type="presOf" srcId="{F7B45F8B-2AF3-422B-8396-671A9433A8D7}" destId="{9839FF75-035A-4F5D-AD2F-A6841A070DE5}" srcOrd="0" destOrd="0" presId="urn:microsoft.com/office/officeart/2005/8/layout/hierarchy1"/>
    <dgm:cxn modelId="{59E15AFC-1230-4F55-8526-EFFAA2B30B63}" type="presOf" srcId="{3B9433B6-B85D-4A84-B5BA-709DFFD0B99C}" destId="{3FCB68F2-85AD-4D3A-988A-A484B415AB02}" srcOrd="0" destOrd="0" presId="urn:microsoft.com/office/officeart/2005/8/layout/hierarchy1"/>
    <dgm:cxn modelId="{B1736D19-0A66-405D-B3E1-6D36F174F76D}" type="presOf" srcId="{6FA99E68-AA7D-410F-9A97-0FBEA0C9A559}" destId="{35B6561F-C8EE-4F49-8DD8-F428C0F9D2FF}" srcOrd="0" destOrd="0" presId="urn:microsoft.com/office/officeart/2005/8/layout/hierarchy1"/>
    <dgm:cxn modelId="{2D41E767-64A5-45E8-92F9-2D7768F177E6}" type="presOf" srcId="{BAA582EC-5E56-4095-9FAA-68FD26D4B53C}" destId="{4B8BB9B8-8CBB-4CCB-A679-CABD80ACD129}" srcOrd="0" destOrd="0" presId="urn:microsoft.com/office/officeart/2005/8/layout/hierarchy1"/>
    <dgm:cxn modelId="{13CA678F-66FF-4662-9B37-D36865481540}" type="presOf" srcId="{600B11CD-F70F-4900-86F9-F71907EC1AB5}" destId="{C272CDB2-EB1D-4C8B-BDB8-AF335640B021}" srcOrd="0" destOrd="0" presId="urn:microsoft.com/office/officeart/2005/8/layout/hierarchy1"/>
    <dgm:cxn modelId="{1C97F40C-3EB5-4328-9240-B1F722FC8065}" srcId="{65E740FC-6C45-443C-A5D7-F5DE418E9773}" destId="{BAA582EC-5E56-4095-9FAA-68FD26D4B53C}" srcOrd="0" destOrd="0" parTransId="{600B11CD-F70F-4900-86F9-F71907EC1AB5}" sibTransId="{B555AC1C-7F52-4F1D-8DE8-C60051117A1C}"/>
    <dgm:cxn modelId="{E3A18498-9935-4267-916D-30663A6A2F3E}" type="presOf" srcId="{5E16074A-76F9-46E5-B1C9-F2336CDA8CD2}" destId="{EBF8BED8-4CDB-40F6-9775-FC12FCA45BEB}" srcOrd="0" destOrd="0" presId="urn:microsoft.com/office/officeart/2005/8/layout/hierarchy1"/>
    <dgm:cxn modelId="{2C9ECFBA-0A80-4D90-9276-A09C3DA511BB}" type="presOf" srcId="{DEC755B9-3362-4ADA-BCFF-64A3B8DF9D9F}" destId="{6129396A-96B2-432E-BA1F-FEE2504AA2D5}" srcOrd="0" destOrd="0" presId="urn:microsoft.com/office/officeart/2005/8/layout/hierarchy1"/>
    <dgm:cxn modelId="{2E5732DB-D004-41F4-A4F6-91BA13A99FF0}" srcId="{F7B45F8B-2AF3-422B-8396-671A9433A8D7}" destId="{E996AB62-6995-40F7-ACE2-0EFA96AED19B}" srcOrd="1" destOrd="0" parTransId="{ACC4F64A-0699-4368-90FA-A369ED5C25E9}" sibTransId="{185CC0A5-B751-43FF-8409-090A7FF20951}"/>
    <dgm:cxn modelId="{0B2CD23B-8C44-4D97-8777-0FAB0946FB3F}" srcId="{F7B45F8B-2AF3-422B-8396-671A9433A8D7}" destId="{6FA99E68-AA7D-410F-9A97-0FBEA0C9A559}" srcOrd="3" destOrd="0" parTransId="{2179A136-363B-4FF4-B228-E1333245FBB6}" sibTransId="{5149E64B-D276-430E-92DA-C760EADB01CA}"/>
    <dgm:cxn modelId="{B69C8505-7B0F-4162-A60E-D5AF0118A1E4}" srcId="{E996AB62-6995-40F7-ACE2-0EFA96AED19B}" destId="{5E16074A-76F9-46E5-B1C9-F2336CDA8CD2}" srcOrd="0" destOrd="0" parTransId="{013081AB-27E3-4895-A310-AADC67F38EE2}" sibTransId="{435F0A01-9F4C-433C-9C85-930123B43DFE}"/>
    <dgm:cxn modelId="{9E8B0170-9AA6-4EB7-92F9-E5E68472F263}" type="presOf" srcId="{CF6FE96E-DB6C-42B7-B2E8-8A069D643592}" destId="{2875673C-2644-45CE-805B-B20C7EA4C2F1}" srcOrd="0" destOrd="0" presId="urn:microsoft.com/office/officeart/2005/8/layout/hierarchy1"/>
    <dgm:cxn modelId="{91E60903-D988-40B2-9F03-41F16941C18F}" type="presOf" srcId="{E996AB62-6995-40F7-ACE2-0EFA96AED19B}" destId="{7F4F4AB2-B504-4C59-9A11-24D143EA98CB}" srcOrd="0" destOrd="0" presId="urn:microsoft.com/office/officeart/2005/8/layout/hierarchy1"/>
    <dgm:cxn modelId="{2D81AE8C-3855-4614-A032-F5E18D36D8E4}" type="presParOf" srcId="{9839FF75-035A-4F5D-AD2F-A6841A070DE5}" destId="{11D52E79-D228-4AA6-9E47-0B7A59349994}" srcOrd="0" destOrd="0" presId="urn:microsoft.com/office/officeart/2005/8/layout/hierarchy1"/>
    <dgm:cxn modelId="{3EA64290-2463-4589-AC98-781F9466A541}" type="presParOf" srcId="{11D52E79-D228-4AA6-9E47-0B7A59349994}" destId="{A5BEF47E-8B97-4259-BF5A-6D9404CE642D}" srcOrd="0" destOrd="0" presId="urn:microsoft.com/office/officeart/2005/8/layout/hierarchy1"/>
    <dgm:cxn modelId="{31211910-D3C3-496D-998D-E134205D6768}" type="presParOf" srcId="{A5BEF47E-8B97-4259-BF5A-6D9404CE642D}" destId="{D8E9F899-6D41-4290-ABB6-E1301E30C456}" srcOrd="0" destOrd="0" presId="urn:microsoft.com/office/officeart/2005/8/layout/hierarchy1"/>
    <dgm:cxn modelId="{D109654B-3E2C-4AF8-BE4F-51B25FDBBF71}" type="presParOf" srcId="{A5BEF47E-8B97-4259-BF5A-6D9404CE642D}" destId="{0E13EB5E-104D-4B62-BFE2-B1E4E7150162}" srcOrd="1" destOrd="0" presId="urn:microsoft.com/office/officeart/2005/8/layout/hierarchy1"/>
    <dgm:cxn modelId="{EE21DDC1-B9D0-45BB-9EB3-6088CC60E4F7}" type="presParOf" srcId="{11D52E79-D228-4AA6-9E47-0B7A59349994}" destId="{675D104A-64BB-4327-8533-78747E5248EC}" srcOrd="1" destOrd="0" presId="urn:microsoft.com/office/officeart/2005/8/layout/hierarchy1"/>
    <dgm:cxn modelId="{10A6936A-32D8-495F-902D-302C508A2C8B}" type="presParOf" srcId="{675D104A-64BB-4327-8533-78747E5248EC}" destId="{C272CDB2-EB1D-4C8B-BDB8-AF335640B021}" srcOrd="0" destOrd="0" presId="urn:microsoft.com/office/officeart/2005/8/layout/hierarchy1"/>
    <dgm:cxn modelId="{F3649952-1E44-471B-9C31-895B85B43AF9}" type="presParOf" srcId="{675D104A-64BB-4327-8533-78747E5248EC}" destId="{4A03CB6A-1DC0-40F9-B019-801FFEEACA56}" srcOrd="1" destOrd="0" presId="urn:microsoft.com/office/officeart/2005/8/layout/hierarchy1"/>
    <dgm:cxn modelId="{C953D394-1BA3-4843-A9D8-57B25F158C70}" type="presParOf" srcId="{4A03CB6A-1DC0-40F9-B019-801FFEEACA56}" destId="{EA631163-5FB3-44C0-BDEE-43BD99CA44DE}" srcOrd="0" destOrd="0" presId="urn:microsoft.com/office/officeart/2005/8/layout/hierarchy1"/>
    <dgm:cxn modelId="{8B5B9158-22C4-4B96-B4D9-5182B41615E3}" type="presParOf" srcId="{EA631163-5FB3-44C0-BDEE-43BD99CA44DE}" destId="{2FA8E81A-22E5-4CA2-8A69-944F58A346E0}" srcOrd="0" destOrd="0" presId="urn:microsoft.com/office/officeart/2005/8/layout/hierarchy1"/>
    <dgm:cxn modelId="{57177A6D-A422-4183-8B14-5EBC420016A0}" type="presParOf" srcId="{EA631163-5FB3-44C0-BDEE-43BD99CA44DE}" destId="{4B8BB9B8-8CBB-4CCB-A679-CABD80ACD129}" srcOrd="1" destOrd="0" presId="urn:microsoft.com/office/officeart/2005/8/layout/hierarchy1"/>
    <dgm:cxn modelId="{648E2276-6BDC-45B7-B111-6FEE8D6ABDD2}" type="presParOf" srcId="{4A03CB6A-1DC0-40F9-B019-801FFEEACA56}" destId="{24E5C6B8-1818-44A1-9240-AA6F5BF7A68A}" srcOrd="1" destOrd="0" presId="urn:microsoft.com/office/officeart/2005/8/layout/hierarchy1"/>
    <dgm:cxn modelId="{01AB8963-A704-41E7-889D-BD4A88FF9C6B}" type="presParOf" srcId="{9839FF75-035A-4F5D-AD2F-A6841A070DE5}" destId="{247C2120-67A0-4385-AE13-019CE5AA5373}" srcOrd="1" destOrd="0" presId="urn:microsoft.com/office/officeart/2005/8/layout/hierarchy1"/>
    <dgm:cxn modelId="{1FDD6E4C-39E1-4B1F-BA4F-3D29E6119EA1}" type="presParOf" srcId="{247C2120-67A0-4385-AE13-019CE5AA5373}" destId="{FCB037CA-A98A-4271-B8A7-75DD001CD153}" srcOrd="0" destOrd="0" presId="urn:microsoft.com/office/officeart/2005/8/layout/hierarchy1"/>
    <dgm:cxn modelId="{E2D47131-3E1B-4F4F-B379-11228E94F0FE}" type="presParOf" srcId="{FCB037CA-A98A-4271-B8A7-75DD001CD153}" destId="{506F59CF-09F4-41B4-B98A-BF3CD7E6EA50}" srcOrd="0" destOrd="0" presId="urn:microsoft.com/office/officeart/2005/8/layout/hierarchy1"/>
    <dgm:cxn modelId="{C8742068-3C42-4B73-9EB3-D90B03CA2754}" type="presParOf" srcId="{FCB037CA-A98A-4271-B8A7-75DD001CD153}" destId="{7F4F4AB2-B504-4C59-9A11-24D143EA98CB}" srcOrd="1" destOrd="0" presId="urn:microsoft.com/office/officeart/2005/8/layout/hierarchy1"/>
    <dgm:cxn modelId="{67706607-4775-44E0-B0DE-B604543C1FC7}" type="presParOf" srcId="{247C2120-67A0-4385-AE13-019CE5AA5373}" destId="{F59A5CA5-923F-45E7-BF79-2F8CFA27C629}" srcOrd="1" destOrd="0" presId="urn:microsoft.com/office/officeart/2005/8/layout/hierarchy1"/>
    <dgm:cxn modelId="{9616D69F-A065-4D39-AC6B-C1EA89345399}" type="presParOf" srcId="{F59A5CA5-923F-45E7-BF79-2F8CFA27C629}" destId="{7C9D271E-7AD8-420B-B0EA-1AD341E9CF4D}" srcOrd="0" destOrd="0" presId="urn:microsoft.com/office/officeart/2005/8/layout/hierarchy1"/>
    <dgm:cxn modelId="{913DD96E-3133-40ED-8B22-8419AA7E01D6}" type="presParOf" srcId="{F59A5CA5-923F-45E7-BF79-2F8CFA27C629}" destId="{C30E09EF-FC67-46E3-BA19-EC27CE5ABD0A}" srcOrd="1" destOrd="0" presId="urn:microsoft.com/office/officeart/2005/8/layout/hierarchy1"/>
    <dgm:cxn modelId="{5337DDC9-03C5-4737-BD34-9FF5AB7A0435}" type="presParOf" srcId="{C30E09EF-FC67-46E3-BA19-EC27CE5ABD0A}" destId="{9812C20C-AF9D-47A4-A0A0-86C1BF8F0691}" srcOrd="0" destOrd="0" presId="urn:microsoft.com/office/officeart/2005/8/layout/hierarchy1"/>
    <dgm:cxn modelId="{287D9E1E-60A5-4AFF-9262-712379FCC671}" type="presParOf" srcId="{9812C20C-AF9D-47A4-A0A0-86C1BF8F0691}" destId="{50D96ABC-A884-4D44-B018-6E39BC03FBA7}" srcOrd="0" destOrd="0" presId="urn:microsoft.com/office/officeart/2005/8/layout/hierarchy1"/>
    <dgm:cxn modelId="{262E3FCE-E5C0-4C03-B7C2-F2FBFBB47C2C}" type="presParOf" srcId="{9812C20C-AF9D-47A4-A0A0-86C1BF8F0691}" destId="{EBF8BED8-4CDB-40F6-9775-FC12FCA45BEB}" srcOrd="1" destOrd="0" presId="urn:microsoft.com/office/officeart/2005/8/layout/hierarchy1"/>
    <dgm:cxn modelId="{DFD07BAC-25C2-4D00-BFE6-520788CB0C16}" type="presParOf" srcId="{C30E09EF-FC67-46E3-BA19-EC27CE5ABD0A}" destId="{AECBCFE8-5BA4-497B-BC2A-07307FD7592C}" srcOrd="1" destOrd="0" presId="urn:microsoft.com/office/officeart/2005/8/layout/hierarchy1"/>
    <dgm:cxn modelId="{2A9DF89A-CD7A-43FD-9A51-504037E1246F}" type="presParOf" srcId="{9839FF75-035A-4F5D-AD2F-A6841A070DE5}" destId="{48C32F47-21F8-4EBB-AC45-216D6E76D0EA}" srcOrd="2" destOrd="0" presId="urn:microsoft.com/office/officeart/2005/8/layout/hierarchy1"/>
    <dgm:cxn modelId="{09FC8A21-8DA6-4FFB-B08E-8EE1E2014C96}" type="presParOf" srcId="{48C32F47-21F8-4EBB-AC45-216D6E76D0EA}" destId="{21F26967-79C5-4B03-84C5-FE285DC1FBB2}" srcOrd="0" destOrd="0" presId="urn:microsoft.com/office/officeart/2005/8/layout/hierarchy1"/>
    <dgm:cxn modelId="{6C1AC8B9-8EDA-4B6B-B9CA-C1979C8434AA}" type="presParOf" srcId="{21F26967-79C5-4B03-84C5-FE285DC1FBB2}" destId="{7CA77746-2D1C-4FE5-9F9B-00F1DEB26FFC}" srcOrd="0" destOrd="0" presId="urn:microsoft.com/office/officeart/2005/8/layout/hierarchy1"/>
    <dgm:cxn modelId="{27C2A693-A3F4-40B7-95CF-A98D58CAC32C}" type="presParOf" srcId="{21F26967-79C5-4B03-84C5-FE285DC1FBB2}" destId="{060B0CD3-A143-4AAE-B29C-B0D79035EAEB}" srcOrd="1" destOrd="0" presId="urn:microsoft.com/office/officeart/2005/8/layout/hierarchy1"/>
    <dgm:cxn modelId="{37BB91FF-DA5C-4AD0-88EC-E38C37104642}" type="presParOf" srcId="{48C32F47-21F8-4EBB-AC45-216D6E76D0EA}" destId="{08E057A0-A4C9-41A4-AD02-6A893B37C712}" srcOrd="1" destOrd="0" presId="urn:microsoft.com/office/officeart/2005/8/layout/hierarchy1"/>
    <dgm:cxn modelId="{915FC996-25E5-482F-BF68-74E3EEF82470}" type="presParOf" srcId="{08E057A0-A4C9-41A4-AD02-6A893B37C712}" destId="{3FCB68F2-85AD-4D3A-988A-A484B415AB02}" srcOrd="0" destOrd="0" presId="urn:microsoft.com/office/officeart/2005/8/layout/hierarchy1"/>
    <dgm:cxn modelId="{EB267B36-35C7-47FC-B447-DA5F1F1792B9}" type="presParOf" srcId="{08E057A0-A4C9-41A4-AD02-6A893B37C712}" destId="{568A6272-22D0-4DD2-963B-E250A057E78A}" srcOrd="1" destOrd="0" presId="urn:microsoft.com/office/officeart/2005/8/layout/hierarchy1"/>
    <dgm:cxn modelId="{94CBA1F3-EC24-4F87-8816-9D1B02552529}" type="presParOf" srcId="{568A6272-22D0-4DD2-963B-E250A057E78A}" destId="{E5872D91-2EE2-4B05-9191-C13E2E8BD2AA}" srcOrd="0" destOrd="0" presId="urn:microsoft.com/office/officeart/2005/8/layout/hierarchy1"/>
    <dgm:cxn modelId="{7C421D51-2133-4054-8FF8-6396E78A6177}" type="presParOf" srcId="{E5872D91-2EE2-4B05-9191-C13E2E8BD2AA}" destId="{10DBB128-CBCD-49DB-A3BF-1125D7A5C808}" srcOrd="0" destOrd="0" presId="urn:microsoft.com/office/officeart/2005/8/layout/hierarchy1"/>
    <dgm:cxn modelId="{1ACCBD9A-68F1-4A63-9599-F7A71786B7EF}" type="presParOf" srcId="{E5872D91-2EE2-4B05-9191-C13E2E8BD2AA}" destId="{6129396A-96B2-432E-BA1F-FEE2504AA2D5}" srcOrd="1" destOrd="0" presId="urn:microsoft.com/office/officeart/2005/8/layout/hierarchy1"/>
    <dgm:cxn modelId="{03280593-2B58-45BD-872E-B6C33E10C1DD}" type="presParOf" srcId="{568A6272-22D0-4DD2-963B-E250A057E78A}" destId="{1E2C4735-1B2D-4A9F-936F-3A7B566A5500}" srcOrd="1" destOrd="0" presId="urn:microsoft.com/office/officeart/2005/8/layout/hierarchy1"/>
    <dgm:cxn modelId="{ED00B0A7-41F2-452C-8B76-5EA8B5FBCFD8}" type="presParOf" srcId="{9839FF75-035A-4F5D-AD2F-A6841A070DE5}" destId="{700110D0-3DAC-439D-BED9-FA4F230D68F2}" srcOrd="3" destOrd="0" presId="urn:microsoft.com/office/officeart/2005/8/layout/hierarchy1"/>
    <dgm:cxn modelId="{EB5FD3CF-C169-42E5-BFBC-1C1250169661}" type="presParOf" srcId="{700110D0-3DAC-439D-BED9-FA4F230D68F2}" destId="{F0FE4552-E792-40AD-B945-ED2ADA10856B}" srcOrd="0" destOrd="0" presId="urn:microsoft.com/office/officeart/2005/8/layout/hierarchy1"/>
    <dgm:cxn modelId="{867701C0-0D88-47AB-A935-70DCE7D8FD4E}" type="presParOf" srcId="{F0FE4552-E792-40AD-B945-ED2ADA10856B}" destId="{E70D3056-5903-4B99-8D80-CC58621AA1BF}" srcOrd="0" destOrd="0" presId="urn:microsoft.com/office/officeart/2005/8/layout/hierarchy1"/>
    <dgm:cxn modelId="{35D70EFB-4E56-4483-ABFB-B6017FF1C534}" type="presParOf" srcId="{F0FE4552-E792-40AD-B945-ED2ADA10856B}" destId="{35B6561F-C8EE-4F49-8DD8-F428C0F9D2FF}" srcOrd="1" destOrd="0" presId="urn:microsoft.com/office/officeart/2005/8/layout/hierarchy1"/>
    <dgm:cxn modelId="{3590641A-5257-4FC2-A10D-1612557262AD}" type="presParOf" srcId="{700110D0-3DAC-439D-BED9-FA4F230D68F2}" destId="{E93BD30F-3B80-42E5-9A07-87D88570116A}" srcOrd="1" destOrd="0" presId="urn:microsoft.com/office/officeart/2005/8/layout/hierarchy1"/>
    <dgm:cxn modelId="{823EC5E9-BE1F-4E3D-A0AF-D83C3D7115AF}" type="presParOf" srcId="{E93BD30F-3B80-42E5-9A07-87D88570116A}" destId="{2875673C-2644-45CE-805B-B20C7EA4C2F1}" srcOrd="0" destOrd="0" presId="urn:microsoft.com/office/officeart/2005/8/layout/hierarchy1"/>
    <dgm:cxn modelId="{36A20FCE-A5FB-4599-8638-8ECD7DAA7ADD}" type="presParOf" srcId="{E93BD30F-3B80-42E5-9A07-87D88570116A}" destId="{536A250F-7BE7-46EA-9B84-B4F96096AF88}" srcOrd="1" destOrd="0" presId="urn:microsoft.com/office/officeart/2005/8/layout/hierarchy1"/>
    <dgm:cxn modelId="{81C298D5-F4EF-4E5F-9894-880CE64BDB31}" type="presParOf" srcId="{536A250F-7BE7-46EA-9B84-B4F96096AF88}" destId="{D8D6BF95-6066-4C5B-9EFE-DA94B7A16E95}" srcOrd="0" destOrd="0" presId="urn:microsoft.com/office/officeart/2005/8/layout/hierarchy1"/>
    <dgm:cxn modelId="{EBA1A1E0-456D-4875-A776-A310368E86D4}" type="presParOf" srcId="{D8D6BF95-6066-4C5B-9EFE-DA94B7A16E95}" destId="{D10F0557-343F-49BE-89DF-3565319E5720}" srcOrd="0" destOrd="0" presId="urn:microsoft.com/office/officeart/2005/8/layout/hierarchy1"/>
    <dgm:cxn modelId="{760AE1B0-A6BD-4A43-AFEA-9A37418F72EF}" type="presParOf" srcId="{D8D6BF95-6066-4C5B-9EFE-DA94B7A16E95}" destId="{CF506C28-2F48-4317-B29B-E498F6850B7F}" srcOrd="1" destOrd="0" presId="urn:microsoft.com/office/officeart/2005/8/layout/hierarchy1"/>
    <dgm:cxn modelId="{26FBB302-E573-46CC-9E0C-B930BB535786}" type="presParOf" srcId="{536A250F-7BE7-46EA-9B84-B4F96096AF88}" destId="{6673FA48-DDAE-4675-B0BB-503EC1FEE4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A7322-D2ED-41D4-9C0E-E56DE87994F4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70F7E-3801-4182-B075-7FA0E8B51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standards.org/ELA-Literacy/W/3/1/c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70F7E-3801-4182-B075-7FA0E8B51B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2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70F7E-3801-4182-B075-7FA0E8B51B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1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70F7E-3801-4182-B075-7FA0E8B51B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30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Again</a:t>
            </a:r>
            <a:r>
              <a:rPr lang="en-US" baseline="0" dirty="0" smtClean="0"/>
              <a:t> = Desert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70F7E-3801-4182-B075-7FA0E8B51B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8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you start with a word</a:t>
            </a:r>
            <a:r>
              <a:rPr lang="en-US" baseline="0" dirty="0" smtClean="0"/>
              <a:t> that isn’t the topic, your reader gets confused.</a:t>
            </a:r>
          </a:p>
          <a:p>
            <a:r>
              <a:rPr lang="en-US" baseline="0" dirty="0" smtClean="0"/>
              <a:t>Was your paragraph about “I”?</a:t>
            </a:r>
          </a:p>
          <a:p>
            <a:r>
              <a:rPr lang="en-US" baseline="0" dirty="0" smtClean="0"/>
              <a:t>Was your paragraph about “That”?</a:t>
            </a:r>
          </a:p>
          <a:p>
            <a:r>
              <a:rPr lang="en-US" baseline="0" dirty="0" smtClean="0"/>
              <a:t>Was your paragraph about “This paragraph”?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70F7E-3801-4182-B075-7FA0E8B51B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29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Advanced</a:t>
            </a:r>
            <a:r>
              <a:rPr lang="en-US" baseline="0" dirty="0" smtClean="0"/>
              <a:t> 4</a:t>
            </a:r>
            <a:r>
              <a:rPr lang="en-US" baseline="30000" dirty="0" smtClean="0"/>
              <a:t>th</a:t>
            </a:r>
            <a:r>
              <a:rPr lang="en-US" baseline="0" dirty="0" smtClean="0"/>
              <a:t> &amp; 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 – Vary &amp; Bury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Vary</a:t>
            </a:r>
            <a:r>
              <a:rPr lang="en-US" baseline="0" dirty="0" smtClean="0"/>
              <a:t> = use strong words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Bury = place the conclusion word inside the sentence instead of placing it at the beginning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70F7E-3801-4182-B075-7FA0E8B51B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3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CCSS.ELA-Literacy.W.3.1.c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 linking words and phrases (e.g., </a:t>
            </a:r>
            <a:r>
              <a:rPr lang="en-US" i="1" dirty="0" smtClean="0"/>
              <a:t>because</a:t>
            </a:r>
            <a:r>
              <a:rPr lang="en-US" dirty="0" smtClean="0"/>
              <a:t>, </a:t>
            </a:r>
            <a:r>
              <a:rPr lang="en-US" i="1" dirty="0" smtClean="0"/>
              <a:t>therefore</a:t>
            </a:r>
            <a:r>
              <a:rPr lang="en-US" dirty="0" smtClean="0"/>
              <a:t>, </a:t>
            </a:r>
            <a:r>
              <a:rPr lang="en-US" i="1" dirty="0" smtClean="0"/>
              <a:t>since</a:t>
            </a:r>
            <a:r>
              <a:rPr lang="en-US" dirty="0" smtClean="0"/>
              <a:t>, </a:t>
            </a:r>
            <a:r>
              <a:rPr lang="en-US" i="1" dirty="0" smtClean="0"/>
              <a:t>for</a:t>
            </a:r>
            <a:r>
              <a:rPr lang="en-US" dirty="0" smtClean="0"/>
              <a:t> </a:t>
            </a:r>
            <a:r>
              <a:rPr lang="en-US" i="1" dirty="0" smtClean="0"/>
              <a:t>example</a:t>
            </a:r>
            <a:r>
              <a:rPr lang="en-US" dirty="0" smtClean="0"/>
              <a:t>) to connect opinion and reasons.</a:t>
            </a:r>
          </a:p>
          <a:p>
            <a:endParaRPr lang="en-US" dirty="0" smtClean="0"/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u="sng" spc="300" dirty="0" smtClean="0"/>
              <a:t>T</a:t>
            </a:r>
            <a:r>
              <a:rPr lang="en-US" sz="2200" b="1" u="sng" cap="none" spc="300" dirty="0" smtClean="0"/>
              <a:t>he ocean is ultimately the perfect habitat for the whale</a:t>
            </a:r>
            <a:r>
              <a:rPr lang="en-US" sz="2200" u="sng" spc="300" dirty="0" smtClean="0"/>
              <a:t>!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u="sng" spc="300" dirty="0" smtClean="0"/>
              <a:t>Altogether, t</a:t>
            </a:r>
            <a:r>
              <a:rPr lang="en-US" sz="2200" b="1" u="sng" cap="none" spc="300" dirty="0" smtClean="0"/>
              <a:t>he food the giant squid eats keeps it healthy and strong.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u="sng" cap="none" spc="300" dirty="0" smtClean="0"/>
              <a:t>Therefore, the beluga whale is the most interesting whale.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70F7E-3801-4182-B075-7FA0E8B51B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93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200" b="0" u="sng" spc="0" dirty="0" smtClean="0"/>
              <a:t>Since fisherman </a:t>
            </a:r>
            <a:r>
              <a:rPr lang="en-US" sz="2200" b="0" u="none" cap="none" spc="0" dirty="0" smtClean="0"/>
              <a:t>need fish, they must </a:t>
            </a:r>
            <a:r>
              <a:rPr lang="en-US" sz="2200" b="0" u="sng" spc="0" dirty="0" smtClean="0"/>
              <a:t>help protect marine life</a:t>
            </a:r>
            <a:r>
              <a:rPr lang="en-US" sz="2200" b="0" u="none" cap="none" spc="0" dirty="0" smtClean="0"/>
              <a:t>.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200" b="0" u="sng" spc="0" dirty="0" smtClean="0"/>
              <a:t>Ultimately</a:t>
            </a:r>
            <a:r>
              <a:rPr lang="en-US" sz="2200" b="0" u="none" spc="0" dirty="0" smtClean="0"/>
              <a:t>, </a:t>
            </a:r>
            <a:r>
              <a:rPr lang="en-US" sz="2200" b="0" u="sng" spc="0" dirty="0" smtClean="0"/>
              <a:t>sharks</a:t>
            </a:r>
            <a:r>
              <a:rPr lang="en-US" sz="2200" b="0" u="none" spc="0" dirty="0" smtClean="0"/>
              <a:t> </a:t>
            </a:r>
            <a:r>
              <a:rPr lang="en-US" sz="2200" b="0" u="none" cap="none" spc="0" dirty="0" smtClean="0"/>
              <a:t>are the </a:t>
            </a:r>
            <a:r>
              <a:rPr lang="en-US" sz="2200" b="0" u="sng" spc="0" dirty="0" smtClean="0"/>
              <a:t>most</a:t>
            </a:r>
            <a:r>
              <a:rPr lang="en-US" sz="2200" b="0" u="none" spc="0" dirty="0" smtClean="0"/>
              <a:t> </a:t>
            </a:r>
            <a:r>
              <a:rPr lang="en-US" sz="2200" b="0" u="sng" spc="0" dirty="0" smtClean="0"/>
              <a:t>ferocious</a:t>
            </a:r>
            <a:r>
              <a:rPr lang="en-US" sz="2200" b="0" u="none" spc="0" baseline="0" dirty="0" smtClean="0"/>
              <a:t> </a:t>
            </a:r>
            <a:r>
              <a:rPr lang="en-US" sz="2200" b="0" u="none" cap="none" spc="0" dirty="0" smtClean="0"/>
              <a:t>predators.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0" u="sng" spc="0" dirty="0" smtClean="0"/>
              <a:t>Since</a:t>
            </a:r>
            <a:r>
              <a:rPr lang="en-US" sz="2200" b="0" u="none" spc="0" dirty="0" smtClean="0"/>
              <a:t> the ocean is so </a:t>
            </a:r>
            <a:r>
              <a:rPr lang="en-US" sz="2200" b="0" u="sng" spc="0" dirty="0" smtClean="0"/>
              <a:t>important</a:t>
            </a:r>
            <a:r>
              <a:rPr lang="en-US" sz="2200" b="0" u="none" spc="0" dirty="0" smtClean="0"/>
              <a:t>, </a:t>
            </a:r>
            <a:r>
              <a:rPr lang="en-US" sz="2200" b="0" u="sng" spc="0" dirty="0" smtClean="0"/>
              <a:t>people</a:t>
            </a:r>
            <a:r>
              <a:rPr lang="en-US" sz="2200" b="0" u="none" spc="0" dirty="0" smtClean="0"/>
              <a:t> must take care of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70F7E-3801-4182-B075-7FA0E8B51B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16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=</a:t>
            </a:r>
            <a:r>
              <a:rPr lang="en-US" baseline="0" dirty="0" smtClean="0"/>
              <a:t> appetizer = makes the reader hungry for more</a:t>
            </a:r>
          </a:p>
          <a:p>
            <a:r>
              <a:rPr lang="en-US" baseline="0" dirty="0" smtClean="0"/>
              <a:t>Evidence = veggies = fills the reader with nutritious information</a:t>
            </a:r>
          </a:p>
          <a:p>
            <a:r>
              <a:rPr lang="en-US" baseline="0" dirty="0" smtClean="0"/>
              <a:t>Support = steak = gives the reader the writer’s conclusions to chew on</a:t>
            </a:r>
          </a:p>
          <a:p>
            <a:r>
              <a:rPr lang="en-US" baseline="0" dirty="0" smtClean="0"/>
              <a:t>Topic Again = dessert = leaves the reader with the sweet taste of why the topic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70F7E-3801-4182-B075-7FA0E8B51B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8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3002-1171-4502-99AE-117F5B825599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96E9-D6A3-43E2-918E-2A711D198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7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3002-1171-4502-99AE-117F5B825599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96E9-D6A3-43E2-918E-2A711D198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6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4283002-1171-4502-99AE-117F5B825599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7D896E9-D6A3-43E2-918E-2A711D198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8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3002-1171-4502-99AE-117F5B825599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96E9-D6A3-43E2-918E-2A711D198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4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283002-1171-4502-99AE-117F5B825599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D896E9-D6A3-43E2-918E-2A711D198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04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3002-1171-4502-99AE-117F5B825599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96E9-D6A3-43E2-918E-2A711D198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6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3002-1171-4502-99AE-117F5B825599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96E9-D6A3-43E2-918E-2A711D198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3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3002-1171-4502-99AE-117F5B825599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96E9-D6A3-43E2-918E-2A711D198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3002-1171-4502-99AE-117F5B825599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96E9-D6A3-43E2-918E-2A711D198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3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3002-1171-4502-99AE-117F5B825599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96E9-D6A3-43E2-918E-2A711D198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5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3002-1171-4502-99AE-117F5B825599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96E9-D6A3-43E2-918E-2A711D198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9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4283002-1171-4502-99AE-117F5B825599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7D896E9-D6A3-43E2-918E-2A711D198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64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Topic Again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200" b="1" u="sng" cap="none" dirty="0" smtClean="0"/>
              <a:t>Small Group </a:t>
            </a:r>
            <a:r>
              <a:rPr lang="en-US" sz="2200" b="1" u="sng" cap="none" dirty="0"/>
              <a:t>Practice:</a:t>
            </a:r>
            <a:r>
              <a:rPr lang="en-US" sz="2200" b="1" cap="none" dirty="0"/>
              <a:t> Revise each </a:t>
            </a:r>
            <a:r>
              <a:rPr lang="en-US" sz="2200" b="1" cap="none" dirty="0">
                <a:solidFill>
                  <a:schemeClr val="accent3">
                    <a:lumMod val="50000"/>
                  </a:schemeClr>
                </a:solidFill>
              </a:rPr>
              <a:t>topic again </a:t>
            </a:r>
            <a:r>
              <a:rPr lang="en-US" sz="2200" b="1" cap="none" dirty="0"/>
              <a:t>sentence to…</a:t>
            </a:r>
            <a:br>
              <a:rPr lang="en-US" sz="2200" b="1" cap="none" dirty="0"/>
            </a:br>
            <a:r>
              <a:rPr lang="en-US" sz="2200" b="1" cap="none" dirty="0"/>
              <a:t>1.  Restate the </a:t>
            </a:r>
            <a:r>
              <a:rPr lang="en-US" sz="2200" b="1" cap="none" dirty="0">
                <a:solidFill>
                  <a:schemeClr val="accent3">
                    <a:lumMod val="50000"/>
                  </a:schemeClr>
                </a:solidFill>
              </a:rPr>
              <a:t>who or what </a:t>
            </a:r>
            <a:r>
              <a:rPr lang="en-US" sz="2200" b="1" cap="none" dirty="0"/>
              <a:t>that is the </a:t>
            </a:r>
            <a:r>
              <a:rPr lang="en-US" sz="2200" b="1" cap="none" dirty="0">
                <a:solidFill>
                  <a:schemeClr val="accent3">
                    <a:lumMod val="50000"/>
                  </a:schemeClr>
                </a:solidFill>
              </a:rPr>
              <a:t>topic</a:t>
            </a:r>
            <a:br>
              <a:rPr lang="en-US" sz="2200" b="1" cap="none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200" b="1" cap="none" dirty="0"/>
              <a:t>2. Use a conclusion word</a:t>
            </a:r>
            <a:br>
              <a:rPr lang="en-US" sz="2200" b="1" cap="none" dirty="0"/>
            </a:br>
            <a:r>
              <a:rPr lang="en-US" sz="2200" b="1" cap="none" dirty="0"/>
              <a:t>3.  Explain why the topic is important.</a:t>
            </a:r>
            <a:endParaRPr lang="en-US" sz="2200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2011680"/>
            <a:ext cx="12192000" cy="484632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cap="none" dirty="0" smtClean="0"/>
              <a:t>I have told you about the </a:t>
            </a:r>
            <a:r>
              <a:rPr lang="en-US" cap="none" dirty="0"/>
              <a:t>many habitats in the ocean.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cap="none" dirty="0" smtClean="0"/>
              <a:t>That’s why I </a:t>
            </a:r>
            <a:r>
              <a:rPr lang="en-US" cap="none" dirty="0"/>
              <a:t>think clownfish are amazing creatures.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cap="none" dirty="0" smtClean="0"/>
              <a:t>This paragraph </a:t>
            </a:r>
            <a:r>
              <a:rPr lang="en-US" dirty="0" smtClean="0"/>
              <a:t>was about  how the early morning is the best time to see marine life.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These are the reasons that it is important to protect the ocean.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I have told you about the coral reef habitat and it is important to the ocean.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This paragraph was about how pollution </a:t>
            </a:r>
            <a:r>
              <a:rPr lang="en-US" dirty="0"/>
              <a:t>affects the </a:t>
            </a:r>
            <a:r>
              <a:rPr lang="en-US" dirty="0" smtClean="0"/>
              <a:t>ocean in bad ways.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That’s how the sea anemone goes through big changes throughout its life cycle.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These are the ways that the starfish uses its special features to survive.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I have told you about how the midnight zone of the ocean floor is the perfect habitat for a sea pig.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84176"/>
            <a:ext cx="10972800" cy="1508760"/>
          </a:xfrm>
        </p:spPr>
        <p:txBody>
          <a:bodyPr>
            <a:normAutofit/>
          </a:bodyPr>
          <a:lstStyle/>
          <a:p>
            <a:pPr algn="ctr"/>
            <a:r>
              <a:rPr lang="en-US" sz="5000" cap="none" dirty="0" smtClean="0"/>
              <a:t>With a TEST paragraph, </a:t>
            </a:r>
            <a:br>
              <a:rPr lang="en-US" sz="5000" cap="none" dirty="0" smtClean="0"/>
            </a:br>
            <a:r>
              <a:rPr lang="en-US" sz="5000" cap="none" dirty="0" smtClean="0"/>
              <a:t>a reader never goes hungry!</a:t>
            </a:r>
            <a:endParaRPr lang="en-US" sz="5000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482299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484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E9F899-6D41-4290-ABB6-E1301E30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13EB5E-104D-4B62-BFE2-B1E4E7150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6F59CF-09F4-41B4-B98A-BF3CD7E6E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4F4AB2-B504-4C59-9A11-24D143EA9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A77746-2D1C-4FE5-9F9B-00F1DEB26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0B0CD3-A143-4AAE-B29C-B0D79035E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0D3056-5903-4B99-8D80-CC58621AA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B6561F-C8EE-4F49-8DD8-F428C0F9D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72CDB2-EB1D-4C8B-BDB8-AF335640B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A8E81A-22E5-4CA2-8A69-944F58A34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8BB9B8-8CBB-4CCB-A679-CABD80AC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9D271E-7AD8-420B-B0EA-1AD341E9C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96ABC-A884-4D44-B018-6E39BC03F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F8BED8-4CDB-40F6-9775-FC12FCA45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CB68F2-85AD-4D3A-988A-A484B415A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DBB128-CBCD-49DB-A3BF-1125D7A5C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9396A-96B2-432E-BA1F-FEE2504AA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75673C-2644-45CE-805B-B20C7EA4C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0F0557-343F-49BE-89DF-3565319E5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506C28-2F48-4317-B29B-E498F6850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Topic AGAIN </a:t>
            </a:r>
            <a:r>
              <a:rPr lang="en-US" dirty="0"/>
              <a:t>Pre-Test</a:t>
            </a:r>
            <a:endParaRPr lang="en-US" sz="24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224511"/>
              </p:ext>
            </p:extLst>
          </p:nvPr>
        </p:nvGraphicFramePr>
        <p:xfrm>
          <a:off x="603503" y="2011362"/>
          <a:ext cx="10991088" cy="42614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7772"/>
                <a:gridCol w="2747772"/>
                <a:gridCol w="2747772"/>
                <a:gridCol w="2747772"/>
              </a:tblGrid>
              <a:tr h="741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Advanced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Proficient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>
                          <a:effectLst/>
                        </a:rPr>
                        <a:t>Partially Proficient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>
                          <a:effectLst/>
                        </a:rPr>
                        <a:t>Unsatisfactory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201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Restates the who or what that is the topic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effectLst/>
                        </a:rPr>
                        <a:t>Uses strong conclusion words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effectLst/>
                        </a:rPr>
                        <a:t>Answers</a:t>
                      </a:r>
                      <a:r>
                        <a:rPr lang="en-US" sz="2400" baseline="0" dirty="0" smtClean="0">
                          <a:effectLst/>
                        </a:rPr>
                        <a:t> “So what?”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Restates the who or what that is the topic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effectLst/>
                        </a:rPr>
                        <a:t>Uses strong conclusion words</a:t>
                      </a:r>
                      <a:endParaRPr lang="en-US" sz="2400" b="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Restates the who or what that is the topic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effectLst/>
                        </a:rPr>
                        <a:t>Uses conclusion words</a:t>
                      </a:r>
                      <a:endParaRPr lang="en-US" sz="2400" b="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effectLst/>
                        </a:rPr>
                        <a:t>Doesn’t restate</a:t>
                      </a:r>
                      <a:r>
                        <a:rPr lang="en-US" sz="2400" baseline="0" dirty="0" smtClean="0">
                          <a:effectLst/>
                        </a:rPr>
                        <a:t> the topic OR doesn’t use conclusion words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Topic AGAIN </a:t>
            </a:r>
            <a:r>
              <a:rPr lang="en-US" dirty="0" smtClean="0"/>
              <a:t>Pre-Test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423" y="1792936"/>
            <a:ext cx="10959153" cy="506506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 smtClean="0">
                <a:solidFill>
                  <a:schemeClr val="bg1"/>
                </a:solidFill>
              </a:rPr>
              <a:t>Directions: Write a TOPIC AGAIN (conclusion) sentence for this paragraph.</a:t>
            </a:r>
            <a:endParaRPr lang="en-US" sz="2400" b="1" u="sng" dirty="0">
              <a:solidFill>
                <a:schemeClr val="bg1"/>
              </a:solidFill>
            </a:endParaRPr>
          </a:p>
          <a:p>
            <a:pPr marL="0" indent="471488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STOMP behavior affects our school in three ways.  </a:t>
            </a:r>
            <a:r>
              <a:rPr lang="en-US" sz="2400" b="1" dirty="0">
                <a:solidFill>
                  <a:srgbClr val="FFC000"/>
                </a:solidFill>
              </a:rPr>
              <a:t>First, STOMP behavior helps people feel safe.  </a:t>
            </a:r>
            <a:r>
              <a:rPr lang="en-US" sz="2400" b="1" dirty="0">
                <a:solidFill>
                  <a:srgbClr val="C00000"/>
                </a:solidFill>
              </a:rPr>
              <a:t>By showing everyone respect, we help everyone feel like they belong.  When everyone belongs, everyone takes care of each other.</a:t>
            </a:r>
            <a:r>
              <a:rPr lang="en-US" sz="2400" b="1" dirty="0">
                <a:solidFill>
                  <a:srgbClr val="FFC000"/>
                </a:solidFill>
              </a:rPr>
              <a:t>  </a:t>
            </a:r>
            <a:r>
              <a:rPr lang="en-US" sz="2400" b="1" dirty="0">
                <a:solidFill>
                  <a:srgbClr val="C00000"/>
                </a:solidFill>
              </a:rPr>
              <a:t>That helps everyone feel safe.  </a:t>
            </a:r>
            <a:r>
              <a:rPr lang="en-US" sz="2400" b="1" dirty="0">
                <a:solidFill>
                  <a:srgbClr val="FFC000"/>
                </a:solidFill>
              </a:rPr>
              <a:t>STOMP behavior also keeps our school clean.  </a:t>
            </a:r>
            <a:r>
              <a:rPr lang="en-US" sz="2400" b="1" dirty="0">
                <a:solidFill>
                  <a:srgbClr val="C00000"/>
                </a:solidFill>
              </a:rPr>
              <a:t>Owning our behavior means taking care of what we have.  When we take care of our belongings, everything stays clean.  </a:t>
            </a:r>
            <a:r>
              <a:rPr lang="en-US" sz="2400" b="1" dirty="0">
                <a:solidFill>
                  <a:srgbClr val="FFC000"/>
                </a:solidFill>
              </a:rPr>
              <a:t>Finally, STOMP behavior makes people enjoy being here.  </a:t>
            </a:r>
            <a:r>
              <a:rPr lang="en-US" sz="2400" b="1" dirty="0">
                <a:solidFill>
                  <a:srgbClr val="C00000"/>
                </a:solidFill>
              </a:rPr>
              <a:t>At this school, we value positive attitudes and teamwork.  When we make a difference, we make they whole school a better place to be</a:t>
            </a:r>
            <a:r>
              <a:rPr lang="en-US" sz="2400" b="1" dirty="0" smtClean="0">
                <a:solidFill>
                  <a:srgbClr val="C00000"/>
                </a:solidFill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</a:rPr>
              <a:t>_______________________________________________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.bp.blogspot.com/-00Zwk2K1L-k/VA6Bd0Q6ufI/AAAAAAAAAZI/h7Jfa2o5e18/s1600/traffic%2Blight%2B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96265" y="0"/>
            <a:ext cx="4284135" cy="688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30801" y="321734"/>
            <a:ext cx="2048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Ahead and State Your Topic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0801" y="2841358"/>
            <a:ext cx="204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 DOWN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Give Your Evidence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3866" y="4991651"/>
            <a:ext cx="2048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Explain and Connect Your Evidence</a:t>
            </a:r>
          </a:p>
        </p:txBody>
      </p:sp>
      <p:sp>
        <p:nvSpPr>
          <p:cNvPr id="6" name="Curved Right Arrow 5"/>
          <p:cNvSpPr/>
          <p:nvPr/>
        </p:nvSpPr>
        <p:spPr>
          <a:xfrm rot="10800000">
            <a:off x="7162795" y="-4"/>
            <a:ext cx="4481807" cy="6858001"/>
          </a:xfrm>
          <a:prstGeom prst="curvedRightArrow">
            <a:avLst>
              <a:gd name="adj1" fmla="val 18271"/>
              <a:gd name="adj2" fmla="val 50000"/>
              <a:gd name="adj3" fmla="val 25000"/>
            </a:avLst>
          </a:prstGeom>
          <a:solidFill>
            <a:srgbClr val="92D050"/>
          </a:solid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14270" y="2127379"/>
            <a:ext cx="25752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</a:t>
            </a:r>
          </a:p>
          <a:p>
            <a:pPr algn="ctr"/>
            <a:r>
              <a:rPr lang="en-US" sz="32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to Your </a:t>
            </a:r>
            <a:r>
              <a:rPr lang="en-US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opic and Explain </a:t>
            </a:r>
            <a:r>
              <a:rPr lang="en-US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2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 </a:t>
            </a:r>
            <a:r>
              <a:rPr lang="en-US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2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was Important.</a:t>
            </a:r>
            <a:endParaRPr lang="en-US" sz="32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967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55563295"/>
              </p:ext>
            </p:extLst>
          </p:nvPr>
        </p:nvGraphicFramePr>
        <p:xfrm>
          <a:off x="900752" y="719666"/>
          <a:ext cx="104268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23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D3473F-EC0B-4BB1-91A3-E9845A3AD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F745AE-6C14-434F-8598-D4DACC497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903514-79AE-4EC9-90A3-8CCE77CF7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EB813B-54CD-475B-B57F-BFDEDAFDC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184547-4513-4C8F-B70F-4DD5F6FEA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DFB238-B490-40C8-99EB-22F6B39EB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669BE3-BE3F-41C4-A4C7-3168043A9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3338AB-7676-4765-A98D-AA8018404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6B8E2A-2044-49D8-A626-BE5BE7CE7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3F6077-9E66-45B8-BBB8-19CE5AD9E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5FC530-01E5-4C3E-8072-34658D82F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84176"/>
            <a:ext cx="10383495" cy="15087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Topic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Again</a:t>
            </a:r>
            <a:b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Answers the “So what?” question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504" y="2212394"/>
            <a:ext cx="5212080" cy="39697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/>
              <a:t>Why does this topic matter?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Why is this information important?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What difference does it make?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What is your main conclusion?</a:t>
            </a:r>
            <a:endParaRPr lang="en-US" sz="2600" dirty="0"/>
          </a:p>
        </p:txBody>
      </p:sp>
      <p:pic>
        <p:nvPicPr>
          <p:cNvPr id="6" name="Picture 2" descr="http://listverse.wpengine.netdna-cdn.com/wp-content/uploads/2015/02/10-baby-e142367505836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" r="10826"/>
          <a:stretch/>
        </p:blipFill>
        <p:spPr bwMode="auto">
          <a:xfrm>
            <a:off x="5960224" y="2212394"/>
            <a:ext cx="4754562" cy="396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8138160" y="0"/>
            <a:ext cx="4053840" cy="2276208"/>
          </a:xfrm>
          <a:prstGeom prst="cloudCallout">
            <a:avLst>
              <a:gd name="adj1" fmla="val -19607"/>
              <a:gd name="adj2" fmla="val 81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So what?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4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Topic AGAIN </a:t>
            </a:r>
            <a:r>
              <a:rPr lang="en-US" dirty="0" smtClean="0"/>
              <a:t>“No-No’s”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546760"/>
              </p:ext>
            </p:extLst>
          </p:nvPr>
        </p:nvGraphicFramePr>
        <p:xfrm>
          <a:off x="1203325" y="2011363"/>
          <a:ext cx="9783764" cy="2914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941"/>
                <a:gridCol w="2445941"/>
                <a:gridCol w="2445941"/>
                <a:gridCol w="2445941"/>
              </a:tblGrid>
              <a:tr h="291416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 cap="none" dirty="0" smtClean="0">
                          <a:solidFill>
                            <a:schemeClr val="tx1"/>
                          </a:solidFill>
                        </a:rPr>
                        <a:t>I have told you about…</a:t>
                      </a:r>
                    </a:p>
                  </a:txBody>
                  <a:tcPr marL="86327" marR="86327" anchor="ctr">
                    <a:solidFill>
                      <a:schemeClr val="bg1"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cap="none" dirty="0" smtClean="0">
                          <a:solidFill>
                            <a:schemeClr val="tx1"/>
                          </a:solidFill>
                        </a:rPr>
                        <a:t>That</a:t>
                      </a:r>
                      <a:r>
                        <a:rPr lang="en-US" sz="2800" cap="none" baseline="0" dirty="0" smtClean="0">
                          <a:solidFill>
                            <a:schemeClr val="tx1"/>
                          </a:solidFill>
                        </a:rPr>
                        <a:t> is why</a:t>
                      </a:r>
                      <a:r>
                        <a:rPr lang="en-US" sz="2800" cap="non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86327" marR="86327" anchor="ctr">
                    <a:solidFill>
                      <a:schemeClr val="bg1"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cap="none" dirty="0" smtClean="0">
                          <a:solidFill>
                            <a:schemeClr val="tx1"/>
                          </a:solidFill>
                        </a:rPr>
                        <a:t>This paragraph was about…</a:t>
                      </a:r>
                    </a:p>
                  </a:txBody>
                  <a:tcPr marL="86327" marR="86327" anchor="ctr">
                    <a:solidFill>
                      <a:schemeClr val="bg1"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cap="none" dirty="0" smtClean="0">
                          <a:solidFill>
                            <a:schemeClr val="tx1"/>
                          </a:solidFill>
                        </a:rPr>
                        <a:t>These are the reasons that…</a:t>
                      </a:r>
                    </a:p>
                  </a:txBody>
                  <a:tcPr marL="86327" marR="86327" anchor="ctr">
                    <a:solidFill>
                      <a:schemeClr val="bg1">
                        <a:alpha val="1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https://upload.wikimedia.org/wikipedia/commons/thumb/3/31/ProhibitionSign2.svg/2000px-ProhibitionSign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2011362"/>
            <a:ext cx="2436393" cy="29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upload.wikimedia.org/wikipedia/commons/thumb/3/31/ProhibitionSign2.svg/2000px-ProhibitionSign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12" y="2011362"/>
            <a:ext cx="2450592" cy="29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upload.wikimedia.org/wikipedia/commons/thumb/3/31/ProhibitionSign2.svg/2000px-ProhibitionSign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04" y="2011362"/>
            <a:ext cx="2435987" cy="29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thumb/3/31/ProhibitionSign2.svg/2000px-ProhibitionSign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891" y="2011362"/>
            <a:ext cx="2435987" cy="29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80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Topic AGAIN </a:t>
            </a:r>
            <a:r>
              <a:rPr lang="en-US" dirty="0" smtClean="0"/>
              <a:t>Conclusion Words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50897"/>
              </p:ext>
            </p:extLst>
          </p:nvPr>
        </p:nvGraphicFramePr>
        <p:xfrm>
          <a:off x="1203325" y="2011361"/>
          <a:ext cx="9783674" cy="44808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91837"/>
                <a:gridCol w="4891837"/>
              </a:tblGrid>
              <a:tr h="746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Strong Words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Basic Words</a:t>
                      </a:r>
                      <a:endParaRPr lang="en-US" sz="2400" dirty="0"/>
                    </a:p>
                  </a:txBody>
                  <a:tcPr anchor="ctr"/>
                </a:tc>
              </a:tr>
              <a:tr h="746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Therefore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 conclusion</a:t>
                      </a:r>
                    </a:p>
                  </a:txBody>
                  <a:tcPr anchor="ctr"/>
                </a:tc>
              </a:tr>
              <a:tr h="746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Since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All in all</a:t>
                      </a:r>
                    </a:p>
                  </a:txBody>
                  <a:tcPr anchor="ctr"/>
                </a:tc>
              </a:tr>
              <a:tr h="746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Altogether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Overall</a:t>
                      </a:r>
                      <a:endParaRPr lang="en-US" sz="2400" dirty="0"/>
                    </a:p>
                  </a:txBody>
                  <a:tcPr anchor="ctr"/>
                </a:tc>
              </a:tr>
              <a:tr h="746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Ultimately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7468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For these reasons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6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160"/>
            <a:ext cx="11663265" cy="150876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200" b="1" u="sng" cap="none" dirty="0" smtClean="0"/>
              <a:t>Whole Group </a:t>
            </a:r>
            <a:r>
              <a:rPr lang="en-US" sz="2200" b="1" u="sng" cap="none" dirty="0"/>
              <a:t>Practice:</a:t>
            </a:r>
            <a:r>
              <a:rPr lang="en-US" sz="2200" b="1" cap="none" dirty="0"/>
              <a:t> </a:t>
            </a:r>
            <a:r>
              <a:rPr lang="en-US" sz="2200" b="1" cap="none" dirty="0" smtClean="0"/>
              <a:t>Revise </a:t>
            </a:r>
            <a:r>
              <a:rPr lang="en-US" sz="2200" b="1" cap="none" dirty="0"/>
              <a:t>each </a:t>
            </a:r>
            <a:r>
              <a:rPr lang="en-US" sz="2200" b="1" cap="none" dirty="0" smtClean="0">
                <a:solidFill>
                  <a:schemeClr val="accent3">
                    <a:lumMod val="50000"/>
                  </a:schemeClr>
                </a:solidFill>
              </a:rPr>
              <a:t>topic again </a:t>
            </a:r>
            <a:r>
              <a:rPr lang="en-US" sz="2200" b="1" cap="none" dirty="0" smtClean="0"/>
              <a:t>sentence to…</a:t>
            </a:r>
            <a:br>
              <a:rPr lang="en-US" sz="2200" b="1" cap="none" dirty="0" smtClean="0"/>
            </a:br>
            <a:r>
              <a:rPr lang="en-US" sz="2200" b="1" cap="none" dirty="0" smtClean="0"/>
              <a:t>1.  Restate </a:t>
            </a:r>
            <a:r>
              <a:rPr lang="en-US" sz="2200" b="1" cap="none" dirty="0"/>
              <a:t>the </a:t>
            </a:r>
            <a:r>
              <a:rPr lang="en-US" sz="2200" b="1" cap="none" dirty="0" smtClean="0">
                <a:solidFill>
                  <a:schemeClr val="accent3">
                    <a:lumMod val="50000"/>
                  </a:schemeClr>
                </a:solidFill>
              </a:rPr>
              <a:t>who </a:t>
            </a:r>
            <a:r>
              <a:rPr lang="en-US" sz="2200" b="1" cap="none" dirty="0">
                <a:solidFill>
                  <a:schemeClr val="accent3">
                    <a:lumMod val="50000"/>
                  </a:schemeClr>
                </a:solidFill>
              </a:rPr>
              <a:t>or what </a:t>
            </a:r>
            <a:r>
              <a:rPr lang="en-US" sz="2200" b="1" cap="none" dirty="0"/>
              <a:t>that is the </a:t>
            </a:r>
            <a:r>
              <a:rPr lang="en-US" sz="2200" b="1" cap="none" dirty="0" smtClean="0">
                <a:solidFill>
                  <a:schemeClr val="accent3">
                    <a:lumMod val="50000"/>
                  </a:schemeClr>
                </a:solidFill>
              </a:rPr>
              <a:t>topic</a:t>
            </a:r>
            <a:br>
              <a:rPr lang="en-US" sz="2200" b="1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200" b="1" cap="none" dirty="0" smtClean="0"/>
              <a:t>2. Use a conclusion word</a:t>
            </a:r>
            <a:br>
              <a:rPr lang="en-US" sz="2200" b="1" cap="none" dirty="0" smtClean="0"/>
            </a:br>
            <a:r>
              <a:rPr lang="en-US" sz="2200" b="1" cap="none" dirty="0" smtClean="0"/>
              <a:t>3.  Explain why the topic is important.</a:t>
            </a:r>
            <a:endParaRPr lang="en-US" sz="22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2937"/>
            <a:ext cx="12192000" cy="49217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cap="none" dirty="0" smtClean="0"/>
              <a:t>I have told you </a:t>
            </a:r>
            <a:r>
              <a:rPr lang="en-US" dirty="0" smtClean="0"/>
              <a:t>about the ocean habitat of the whale.</a:t>
            </a:r>
            <a:r>
              <a:rPr lang="en-US" sz="2200" cap="none" dirty="0" smtClean="0"/>
              <a:t> </a:t>
            </a:r>
            <a:endParaRPr lang="en-US" sz="2200" cap="none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b="1" u="sng" spc="270" dirty="0" smtClean="0"/>
              <a:t>_________</a:t>
            </a:r>
            <a:r>
              <a:rPr lang="en-US" sz="2200" b="1" u="sng" cap="none" spc="270" dirty="0" smtClean="0"/>
              <a:t>is </a:t>
            </a:r>
            <a:r>
              <a:rPr lang="en-US" sz="2200" b="1" u="sng" spc="270" dirty="0"/>
              <a:t>_________ </a:t>
            </a:r>
            <a:r>
              <a:rPr lang="en-US" sz="2200" b="1" u="sng" cap="none" spc="270" dirty="0" smtClean="0"/>
              <a:t>the </a:t>
            </a:r>
            <a:r>
              <a:rPr lang="en-US" sz="2200" b="1" u="sng" spc="270" dirty="0"/>
              <a:t>_________ </a:t>
            </a:r>
            <a:r>
              <a:rPr lang="en-US" sz="2200" b="1" u="sng" cap="none" spc="270" dirty="0" smtClean="0"/>
              <a:t>habitat for the whale</a:t>
            </a:r>
            <a:r>
              <a:rPr lang="en-US" sz="2200" u="sng" spc="270" dirty="0" smtClean="0"/>
              <a:t>!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(Who/What)     (Conclusion Word)           (So what?)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2200" cap="none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cap="none" dirty="0" smtClean="0"/>
              <a:t>Those are the foods that the giant squid eats.</a:t>
            </a:r>
            <a:endParaRPr lang="en-US" sz="2200" cap="none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b="1" u="sng" spc="270" dirty="0"/>
              <a:t>_________</a:t>
            </a:r>
            <a:r>
              <a:rPr lang="en-US" sz="2200" b="1" u="sng" spc="270" dirty="0" smtClean="0"/>
              <a:t>, t</a:t>
            </a:r>
            <a:r>
              <a:rPr lang="en-US" sz="2200" b="1" u="sng" cap="none" spc="270" dirty="0" smtClean="0"/>
              <a:t>he </a:t>
            </a:r>
            <a:r>
              <a:rPr lang="en-US" sz="2200" b="1" u="sng" spc="300" dirty="0"/>
              <a:t>_________ </a:t>
            </a:r>
            <a:r>
              <a:rPr lang="en-US" sz="2200" b="1" u="sng" cap="none" spc="270" dirty="0" smtClean="0"/>
              <a:t>that the </a:t>
            </a:r>
            <a:r>
              <a:rPr lang="en-US" sz="2200" b="1" u="sng" spc="300" dirty="0"/>
              <a:t>_________ </a:t>
            </a:r>
            <a:r>
              <a:rPr lang="en-US" sz="2200" b="1" u="sng" cap="none" spc="270" dirty="0" smtClean="0"/>
              <a:t>eats keeps it </a:t>
            </a:r>
            <a:r>
              <a:rPr lang="en-US" sz="2200" b="1" u="sng" spc="300" dirty="0"/>
              <a:t>_________</a:t>
            </a:r>
            <a:r>
              <a:rPr lang="en-US" sz="2200" b="1" u="sng" cap="none" spc="270" dirty="0" smtClean="0"/>
              <a:t>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(Conclusion Word</a:t>
            </a:r>
            <a:r>
              <a:rPr lang="en-US" sz="2200" dirty="0" smtClean="0"/>
              <a:t>)   		(</a:t>
            </a:r>
            <a:r>
              <a:rPr lang="en-US" sz="2200" dirty="0"/>
              <a:t>Who/What) </a:t>
            </a:r>
            <a:r>
              <a:rPr lang="en-US" sz="2200" dirty="0" smtClean="0"/>
              <a:t>						(</a:t>
            </a:r>
            <a:r>
              <a:rPr lang="en-US" sz="2200" dirty="0"/>
              <a:t>So what</a:t>
            </a:r>
            <a:r>
              <a:rPr lang="en-US" sz="2200" dirty="0" smtClean="0"/>
              <a:t>?)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2200" b="1" cap="none" spc="3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cap="none" dirty="0" smtClean="0"/>
              <a:t>This paragraph was about the beluga whale.</a:t>
            </a:r>
            <a:endParaRPr lang="en-US" sz="2200" cap="none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b="1" u="sng" spc="300" dirty="0"/>
              <a:t>_________</a:t>
            </a:r>
            <a:r>
              <a:rPr lang="en-US" sz="2200" b="1" u="sng" cap="none" spc="270" dirty="0" smtClean="0"/>
              <a:t>, the </a:t>
            </a:r>
            <a:r>
              <a:rPr lang="en-US" sz="2200" b="1" u="sng" spc="300" dirty="0"/>
              <a:t>_________ </a:t>
            </a:r>
            <a:r>
              <a:rPr lang="en-US" sz="2200" b="1" u="sng" cap="none" spc="270" dirty="0" smtClean="0"/>
              <a:t>is the most </a:t>
            </a:r>
            <a:r>
              <a:rPr lang="en-US" sz="2200" b="1" u="sng" spc="300" dirty="0"/>
              <a:t>_________ </a:t>
            </a:r>
            <a:r>
              <a:rPr lang="en-US" sz="2200" b="1" u="sng" cap="none" spc="270" dirty="0" smtClean="0"/>
              <a:t>whale.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(Conclusion Word)   </a:t>
            </a:r>
            <a:r>
              <a:rPr lang="en-US" sz="2200" dirty="0" smtClean="0"/>
              <a:t>     (</a:t>
            </a:r>
            <a:r>
              <a:rPr lang="en-US" sz="2200" dirty="0"/>
              <a:t>Who/What) 			</a:t>
            </a:r>
            <a:r>
              <a:rPr lang="en-US" sz="2200" dirty="0" smtClean="0"/>
              <a:t>(</a:t>
            </a:r>
            <a:r>
              <a:rPr lang="en-US" sz="2200" dirty="0"/>
              <a:t>So what</a:t>
            </a:r>
            <a:r>
              <a:rPr lang="en-US" sz="2200" dirty="0" smtClean="0"/>
              <a:t>?)</a:t>
            </a:r>
            <a:endParaRPr lang="en-US" sz="2200" b="1" u="sng" cap="none" spc="270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2200" b="1" cap="none" spc="300" dirty="0"/>
          </a:p>
        </p:txBody>
      </p:sp>
    </p:spTree>
    <p:extLst>
      <p:ext uri="{BB962C8B-B14F-4D97-AF65-F5344CB8AC3E}">
        <p14:creationId xmlns:p14="http://schemas.microsoft.com/office/powerpoint/2010/main" val="185138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200" b="1" u="sng" cap="none" dirty="0" smtClean="0"/>
              <a:t>Small Group </a:t>
            </a:r>
            <a:r>
              <a:rPr lang="en-US" sz="2200" b="1" u="sng" cap="none" dirty="0"/>
              <a:t>Practice:</a:t>
            </a:r>
            <a:r>
              <a:rPr lang="en-US" sz="2200" b="1" cap="none" dirty="0"/>
              <a:t> Revise each </a:t>
            </a:r>
            <a:r>
              <a:rPr lang="en-US" sz="2200" b="1" cap="none" dirty="0">
                <a:solidFill>
                  <a:schemeClr val="accent3">
                    <a:lumMod val="50000"/>
                  </a:schemeClr>
                </a:solidFill>
              </a:rPr>
              <a:t>topic again </a:t>
            </a:r>
            <a:r>
              <a:rPr lang="en-US" sz="2200" b="1" cap="none" dirty="0"/>
              <a:t>sentence to…</a:t>
            </a:r>
            <a:br>
              <a:rPr lang="en-US" sz="2200" b="1" cap="none" dirty="0"/>
            </a:br>
            <a:r>
              <a:rPr lang="en-US" sz="2200" b="1" cap="none" dirty="0"/>
              <a:t>1.  Restate the </a:t>
            </a:r>
            <a:r>
              <a:rPr lang="en-US" sz="2200" b="1" cap="none" dirty="0">
                <a:solidFill>
                  <a:schemeClr val="accent3">
                    <a:lumMod val="50000"/>
                  </a:schemeClr>
                </a:solidFill>
              </a:rPr>
              <a:t>who or what </a:t>
            </a:r>
            <a:r>
              <a:rPr lang="en-US" sz="2200" b="1" cap="none" dirty="0"/>
              <a:t>that is the </a:t>
            </a:r>
            <a:r>
              <a:rPr lang="en-US" sz="2200" b="1" cap="none" dirty="0">
                <a:solidFill>
                  <a:schemeClr val="accent3">
                    <a:lumMod val="50000"/>
                  </a:schemeClr>
                </a:solidFill>
              </a:rPr>
              <a:t>topic</a:t>
            </a:r>
            <a:br>
              <a:rPr lang="en-US" sz="2200" b="1" cap="none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200" b="1" cap="none" dirty="0"/>
              <a:t>2. Use a conclusion word</a:t>
            </a:r>
            <a:br>
              <a:rPr lang="en-US" sz="2200" b="1" cap="none" dirty="0"/>
            </a:br>
            <a:r>
              <a:rPr lang="en-US" sz="2200" b="1" cap="none" dirty="0"/>
              <a:t>3.  Explain why the topic is important.</a:t>
            </a:r>
            <a:endParaRPr lang="en-US" sz="2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1680"/>
            <a:ext cx="12192000" cy="484632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2200" cap="none" dirty="0" smtClean="0"/>
              <a:t>I have told you about ways that fishermen can help protect marine life.</a:t>
            </a:r>
          </a:p>
          <a:p>
            <a:pPr lvl="1">
              <a:spcAft>
                <a:spcPts val="1200"/>
              </a:spcAft>
            </a:pPr>
            <a:r>
              <a:rPr lang="en-US" sz="2200" b="1" u="sng" spc="270" dirty="0"/>
              <a:t>_________ _________ </a:t>
            </a:r>
            <a:r>
              <a:rPr lang="en-US" sz="2200" b="1" u="sng" cap="none" spc="270" dirty="0" smtClean="0"/>
              <a:t>need fish, they must </a:t>
            </a:r>
            <a:r>
              <a:rPr lang="en-US" sz="2200" b="1" u="sng" spc="270" dirty="0"/>
              <a:t>_________ _________ _________ </a:t>
            </a:r>
            <a:r>
              <a:rPr lang="en-US" sz="2200" b="1" u="sng" cap="none" spc="270" dirty="0" smtClean="0"/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(</a:t>
            </a:r>
            <a:r>
              <a:rPr lang="en-US" dirty="0"/>
              <a:t>Conclusion Word</a:t>
            </a:r>
            <a:r>
              <a:rPr lang="en-US" dirty="0" smtClean="0"/>
              <a:t>)   (</a:t>
            </a:r>
            <a:r>
              <a:rPr lang="en-US" dirty="0"/>
              <a:t>Who/What</a:t>
            </a:r>
            <a:r>
              <a:rPr lang="en-US" dirty="0" smtClean="0"/>
              <a:t>)					 (</a:t>
            </a:r>
            <a:r>
              <a:rPr lang="en-US" dirty="0"/>
              <a:t>So what?)</a:t>
            </a:r>
          </a:p>
          <a:p>
            <a:pPr>
              <a:spcAft>
                <a:spcPts val="1200"/>
              </a:spcAft>
            </a:pPr>
            <a:endParaRPr lang="en-US" sz="2200" cap="none" dirty="0" smtClean="0"/>
          </a:p>
          <a:p>
            <a:pPr>
              <a:spcAft>
                <a:spcPts val="1200"/>
              </a:spcAft>
            </a:pPr>
            <a:r>
              <a:rPr lang="en-US" sz="2200" cap="none" dirty="0" smtClean="0"/>
              <a:t>That’s why sharks are ferocious predators.</a:t>
            </a:r>
          </a:p>
          <a:p>
            <a:pPr lvl="1">
              <a:spcAft>
                <a:spcPts val="1200"/>
              </a:spcAft>
            </a:pPr>
            <a:r>
              <a:rPr lang="en-US" sz="2200" b="1" u="sng" spc="270" dirty="0"/>
              <a:t>_________ </a:t>
            </a:r>
            <a:r>
              <a:rPr lang="en-US" sz="2200" b="1" u="sng" spc="270" dirty="0" smtClean="0"/>
              <a:t>, </a:t>
            </a:r>
            <a:r>
              <a:rPr lang="en-US" sz="2200" b="1" u="sng" spc="270" dirty="0"/>
              <a:t>_________ </a:t>
            </a:r>
            <a:r>
              <a:rPr lang="en-US" sz="2200" b="1" u="sng" cap="none" spc="270" dirty="0" smtClean="0"/>
              <a:t>are the </a:t>
            </a:r>
            <a:r>
              <a:rPr lang="en-US" sz="2200" b="1" u="sng" spc="270" dirty="0"/>
              <a:t>_________ _________ </a:t>
            </a:r>
            <a:r>
              <a:rPr lang="en-US" sz="2200" b="1" u="sng" cap="none" spc="270" dirty="0" smtClean="0"/>
              <a:t>predators.</a:t>
            </a:r>
            <a:endParaRPr lang="en-US" sz="2200" b="1" cap="none" spc="27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(Conclusion Word) </a:t>
            </a:r>
            <a:r>
              <a:rPr lang="en-US" dirty="0" smtClean="0"/>
              <a:t>    </a:t>
            </a:r>
            <a:r>
              <a:rPr lang="en-US" dirty="0"/>
              <a:t>(Who/What)			 (So what?)</a:t>
            </a:r>
          </a:p>
          <a:p>
            <a:pPr>
              <a:spcAft>
                <a:spcPts val="1200"/>
              </a:spcAft>
            </a:pPr>
            <a:endParaRPr lang="en-US" sz="2200" cap="none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These are the many reasons people must care for the ocean. </a:t>
            </a:r>
            <a:r>
              <a:rPr lang="en-US" dirty="0" smtClean="0"/>
              <a:t> 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b="1" u="sng" spc="270" dirty="0"/>
              <a:t>_________ </a:t>
            </a:r>
            <a:r>
              <a:rPr lang="en-US" sz="2200" b="1" u="sng" spc="270" dirty="0" smtClean="0"/>
              <a:t>the </a:t>
            </a:r>
            <a:r>
              <a:rPr lang="en-US" sz="2200" b="1" u="sng" spc="270" dirty="0"/>
              <a:t>ocean is so _________ </a:t>
            </a:r>
            <a:r>
              <a:rPr lang="en-US" sz="2200" b="1" u="sng" spc="270" dirty="0" smtClean="0"/>
              <a:t>, </a:t>
            </a:r>
            <a:r>
              <a:rPr lang="en-US" sz="2200" b="1" u="sng" spc="270" dirty="0"/>
              <a:t>_________ </a:t>
            </a:r>
            <a:r>
              <a:rPr lang="en-US" sz="2200" b="1" u="sng" spc="270" dirty="0" smtClean="0"/>
              <a:t>must </a:t>
            </a:r>
            <a:r>
              <a:rPr lang="en-US" sz="2200" b="1" u="sng" spc="270" dirty="0"/>
              <a:t>take care of it</a:t>
            </a:r>
            <a:r>
              <a:rPr lang="en-US" sz="2200" b="1" u="sng" spc="27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 smtClean="0"/>
              <a:t>(</a:t>
            </a:r>
            <a:r>
              <a:rPr lang="en-US" sz="2600" dirty="0"/>
              <a:t>Conclusion Word) 		 (So what</a:t>
            </a:r>
            <a:r>
              <a:rPr lang="en-US" sz="2600" dirty="0" smtClean="0"/>
              <a:t>?)	(</a:t>
            </a:r>
            <a:r>
              <a:rPr lang="en-US" sz="2600" dirty="0"/>
              <a:t>Who/What)</a:t>
            </a:r>
          </a:p>
        </p:txBody>
      </p:sp>
    </p:spTree>
    <p:extLst>
      <p:ext uri="{BB962C8B-B14F-4D97-AF65-F5344CB8AC3E}">
        <p14:creationId xmlns:p14="http://schemas.microsoft.com/office/powerpoint/2010/main" val="912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832</TotalTime>
  <Words>759</Words>
  <Application>Microsoft Office PowerPoint</Application>
  <PresentationFormat>Widescreen</PresentationFormat>
  <Paragraphs>121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Symbol</vt:lpstr>
      <vt:lpstr>Times New Roman</vt:lpstr>
      <vt:lpstr>Wingdings</vt:lpstr>
      <vt:lpstr>Banded</vt:lpstr>
      <vt:lpstr>Topic Again</vt:lpstr>
      <vt:lpstr>Topic AGAIN Pre-Test</vt:lpstr>
      <vt:lpstr>PowerPoint Presentation</vt:lpstr>
      <vt:lpstr>PowerPoint Presentation</vt:lpstr>
      <vt:lpstr>Topic Again Answers the “So what?” question</vt:lpstr>
      <vt:lpstr>Topic AGAIN “No-No’s”</vt:lpstr>
      <vt:lpstr>Topic AGAIN Conclusion Words</vt:lpstr>
      <vt:lpstr>Whole Group Practice: Revise each topic again sentence to… 1.  Restate the who or what that is the topic 2. Use a conclusion word 3.  Explain why the topic is important.</vt:lpstr>
      <vt:lpstr>Small Group Practice: Revise each topic again sentence to… 1.  Restate the who or what that is the topic 2. Use a conclusion word 3.  Explain why the topic is important.</vt:lpstr>
      <vt:lpstr>Small Group Practice: Revise each topic again sentence to… 1.  Restate the who or what that is the topic 2. Use a conclusion word 3.  Explain why the topic is important.</vt:lpstr>
      <vt:lpstr>With a TEST paragraph,  a reader never goes hungry!</vt:lpstr>
      <vt:lpstr>Topic AGAIN Pre-Test</vt:lpstr>
    </vt:vector>
  </TitlesOfParts>
  <Company>Platte Valley School Districet RE7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Casey</dc:creator>
  <cp:lastModifiedBy>Andrea Moffatt</cp:lastModifiedBy>
  <cp:revision>53</cp:revision>
  <dcterms:created xsi:type="dcterms:W3CDTF">2015-09-22T20:20:47Z</dcterms:created>
  <dcterms:modified xsi:type="dcterms:W3CDTF">2016-02-03T17:34:38Z</dcterms:modified>
</cp:coreProperties>
</file>