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09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68112E0-1985-4250-9EAE-64CB38F9A63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E58A8F0-3B10-4A55-A433-95FA7D0DB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v/oT7dMHAiCfs?hl=en_US&amp;version=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Colorado Civics</a:t>
            </a:r>
          </a:p>
        </p:txBody>
      </p:sp>
      <p:pic>
        <p:nvPicPr>
          <p:cNvPr id="1026" name="Picture 2" descr="C:\Users\bcorliss\AppData\Local\Microsoft\Windows\Temporary Internet Files\Content.IE5\6B59HXD7\MP9003057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"/>
            <a:ext cx="2563368" cy="2717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91351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46" y="685800"/>
            <a:ext cx="7543800" cy="3886200"/>
          </a:xfrm>
        </p:spPr>
        <p:txBody>
          <a:bodyPr>
            <a:normAutofit/>
          </a:bodyPr>
          <a:lstStyle/>
          <a:p>
            <a:r>
              <a:rPr lang="en-US" sz="4000" dirty="0"/>
              <a:t>On the blank side of your notecard write one thing you know about Government and one thing you want to learn</a:t>
            </a:r>
          </a:p>
        </p:txBody>
      </p:sp>
      <p:pic>
        <p:nvPicPr>
          <p:cNvPr id="2050" name="Picture 2" descr="C:\Users\bcorliss\AppData\Local\Microsoft\Windows\Temporary Internet Files\Content.IE5\BFG7161N\MC9000597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14800"/>
            <a:ext cx="3427892" cy="259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66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3886200"/>
          </a:xfrm>
        </p:spPr>
        <p:txBody>
          <a:bodyPr>
            <a:noAutofit/>
          </a:bodyPr>
          <a:lstStyle/>
          <a:p>
            <a:r>
              <a:rPr lang="en-US" sz="3600" dirty="0"/>
              <a:t>One the lined side title the top Government</a:t>
            </a:r>
          </a:p>
          <a:p>
            <a:r>
              <a:rPr lang="en-US" sz="3600" dirty="0"/>
              <a:t>Write down the following definition</a:t>
            </a:r>
          </a:p>
          <a:p>
            <a:r>
              <a:rPr lang="en-US" sz="3600" b="1" dirty="0"/>
              <a:t>Any group of people living together in a country, state, city, or local community has to live by certain rules. </a:t>
            </a:r>
          </a:p>
          <a:p>
            <a:r>
              <a:rPr lang="en-US" sz="3600" b="1" dirty="0"/>
              <a:t>The system of rules are known as a government. </a:t>
            </a:r>
          </a:p>
        </p:txBody>
      </p:sp>
    </p:spTree>
    <p:extLst>
      <p:ext uri="{BB962C8B-B14F-4D97-AF65-F5344CB8AC3E}">
        <p14:creationId xmlns:p14="http://schemas.microsoft.com/office/powerpoint/2010/main" val="6935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482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government comes from…</a:t>
            </a:r>
          </a:p>
        </p:txBody>
      </p:sp>
      <p:pic>
        <p:nvPicPr>
          <p:cNvPr id="4" name="oT7dMHAiCfs?hl=en_US&amp;version=3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228600"/>
            <a:ext cx="7945967" cy="446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1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</TotalTime>
  <Words>76</Words>
  <Application>Microsoft Office PowerPoint</Application>
  <PresentationFormat>On-screen Show (4:3)</PresentationFormat>
  <Paragraphs>8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Impact</vt:lpstr>
      <vt:lpstr>Times New Roman</vt:lpstr>
      <vt:lpstr>NewsPrint</vt:lpstr>
      <vt:lpstr>Government </vt:lpstr>
      <vt:lpstr>PowerPoint Presentation</vt:lpstr>
      <vt:lpstr>PowerPoint Presentation</vt:lpstr>
      <vt:lpstr>Where government comes from…</vt:lpstr>
    </vt:vector>
  </TitlesOfParts>
  <Company>Platte Valley School District RE-7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</dc:title>
  <dc:creator>Brittany Corliss</dc:creator>
  <cp:lastModifiedBy>Andrea Moffatt</cp:lastModifiedBy>
  <cp:revision>4</cp:revision>
  <dcterms:created xsi:type="dcterms:W3CDTF">2014-09-16T15:04:20Z</dcterms:created>
  <dcterms:modified xsi:type="dcterms:W3CDTF">2018-05-01T16:27:08Z</dcterms:modified>
</cp:coreProperties>
</file>